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74" r:id="rId3"/>
    <p:sldId id="278" r:id="rId4"/>
    <p:sldId id="2708" r:id="rId5"/>
    <p:sldId id="2709" r:id="rId6"/>
    <p:sldId id="275" r:id="rId7"/>
    <p:sldId id="2700" r:id="rId8"/>
    <p:sldId id="2701" r:id="rId9"/>
    <p:sldId id="2702" r:id="rId10"/>
    <p:sldId id="2704" r:id="rId11"/>
    <p:sldId id="2705" r:id="rId12"/>
    <p:sldId id="2707" r:id="rId13"/>
    <p:sldId id="280" r:id="rId14"/>
    <p:sldId id="2710" r:id="rId15"/>
    <p:sldId id="2712" r:id="rId16"/>
    <p:sldId id="2713" r:id="rId17"/>
    <p:sldId id="2711" r:id="rId18"/>
    <p:sldId id="258" r:id="rId19"/>
    <p:sldId id="257" r:id="rId20"/>
    <p:sldId id="264" r:id="rId21"/>
    <p:sldId id="267" r:id="rId22"/>
    <p:sldId id="271" r:id="rId23"/>
    <p:sldId id="282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660"/>
    <a:srgbClr val="5CD7DE"/>
    <a:srgbClr val="272822"/>
    <a:srgbClr val="2B2C2B"/>
    <a:srgbClr val="AC6218"/>
    <a:srgbClr val="ED8B1F"/>
    <a:srgbClr val="A3E728"/>
    <a:srgbClr val="D6AE3C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0" autoAdjust="0"/>
    <p:restoredTop sz="94660"/>
  </p:normalViewPr>
  <p:slideViewPr>
    <p:cSldViewPr snapToGrid="0">
      <p:cViewPr>
        <p:scale>
          <a:sx n="75" d="100"/>
          <a:sy n="75" d="100"/>
        </p:scale>
        <p:origin x="702" y="55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1C32-53FC-4CC7-90B1-712F823A033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EA-1642-498A-9275-D6926FC1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08FEA-1642-498A-9275-D6926FC14E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6D76026-D99C-C876-BE0E-C6F049C8510E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0BD5C0-6173-E963-F8DB-242526489D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6917" b="21228"/>
            <a:stretch/>
          </p:blipFill>
          <p:spPr>
            <a:xfrm>
              <a:off x="-1" y="0"/>
              <a:ext cx="1219199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A644C6-F4CB-4944-805B-5DEA7014A224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75C38C-EBA0-688C-3FA0-36EC7DA2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40643-C4B3-DC2E-CCCF-07C9E7ACD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35387-7A05-0850-F04A-998DC04F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0083-0223-249E-DDE4-5C2D8339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EF6BC-490B-C55E-050A-60FDDEC5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3784-F49F-67FB-DC6F-9BD41E26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E1D2-7E6E-B67A-84FC-97E60A22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9C55-8A71-4189-B003-37339FF3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61F4-9D7F-410F-0E17-DB9F8C39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4D93-E0F2-E701-2AE6-993A278E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3A748-F760-E4DD-25A9-4A0788B1B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381ED-9156-7F8B-A125-AF535D9A9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A90C-DB7E-4061-EC9C-904BBAEC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82E2-A5E2-BCBF-CE20-11CDE67D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A63D-1262-3360-EF3F-99D7B99F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DDEA-F817-A05B-68CD-9D635740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0BA7-7BD3-CF35-86D0-368CB0B82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7C70-BAEF-D8B2-BBBB-10EBDF3B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A719-4CFE-C236-CF1A-CEBC53F2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77057-0753-329F-5941-8FBCA735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12A92-3EB8-78B0-91AF-9D277B5FD946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BDA190-C14D-45A1-BC70-4D82DE2A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6917" b="21228"/>
            <a:stretch/>
          </p:blipFill>
          <p:spPr>
            <a:xfrm>
              <a:off x="-1" y="0"/>
              <a:ext cx="12191999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BA09A3-A31E-C5DF-B281-0DE99A7B6630}"/>
                </a:ext>
              </a:extLst>
            </p:cNvPr>
            <p:cNvSpPr/>
            <p:nvPr userDrawn="1"/>
          </p:nvSpPr>
          <p:spPr>
            <a:xfrm>
              <a:off x="0" y="1"/>
              <a:ext cx="12192000" cy="685800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AE45F8-0424-D40A-6F38-310EA825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CD7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3E55F-1F4F-EC5F-FAC5-13068746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26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D7B6-BC5D-2051-72C3-C85FD1B6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C9BF-3981-BB18-2D7D-67332447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EBB6-F9C7-68D8-AC68-4CB2BFA6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BA6D-26EA-9451-D2BC-814FFFB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64BD-247E-A77B-51B4-3853546C7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8859B-4F54-1518-D4ED-9E456331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6FEF8-907B-2461-827A-6F747D25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39B5-31A4-BD4E-0830-0DF6FB5C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C35BE-BBEB-06CB-C74A-93674746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9E0C-EA59-824D-F968-9ED6BDBD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3A42E-47CC-DE45-4AC2-5A716E71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4E995-DEDB-4CFE-A22C-392774530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70089-2486-FB44-E4DD-3357E965C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3ADA6-7F1A-D355-3D3D-C0F190439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F9DDE-0079-F6B8-63AA-D1021556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8A561-0A41-DD34-E60E-385269AB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EB052-4922-BF79-9ACD-6D3913A3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6CC0-BF4E-A7D8-55DC-BC328651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FC474-B163-DD66-F4F2-296E7922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0FAFC-0AB4-3226-EC0A-D930AFB3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8ECB1-9B40-EEC9-5368-C8D5A14A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753AF-8C44-5636-5C0C-2AF707F9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FFACE-E7C3-7D10-E761-AC1EEEDB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4C86-2B5C-57CA-81BE-3D6BACC2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8DE0-F274-689A-26EF-44A6D9B5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8F9F-17C4-EEB5-7D9B-9BBBCF20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FC456-1E29-8FAE-E966-D0BDE0C7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B823-063C-9AEE-7EA5-852A700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45A39-CE6C-D7A1-C190-CFE8D054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21BF-0512-3BC6-F7B6-121BFB3F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636-F7DA-BF75-DFF8-6EC7E5D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4DD17-911E-967B-F4FB-6051E29CA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4A18-754F-8EB7-E8EA-A910179BE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759F8-2359-0D70-F572-570B20C3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9645-83FD-4EAC-AD2F-B97B572FB5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4E26B-B3E9-D944-8F74-BF89B1F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B47AD-A923-84EB-71BA-AB6F6CB1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3FB4-64EE-4568-B118-B418F908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5A6B6-BFFC-E5BE-6DFF-D1FC0DDE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3552E-1C37-F46D-295B-4600E4BA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8B7A-D33F-0C0B-1759-FD30C1B05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AD9645-83FD-4EAC-AD2F-B97B572FB53A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3C7E-FF28-302A-6544-8903234D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9387-D6B4-F409-9770-801BFCBB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D8B1F"/>
                </a:solidFill>
              </a:defRPr>
            </a:lvl1pPr>
          </a:lstStyle>
          <a:p>
            <a:fld id="{FEDB3FB4-64EE-4568-B118-B418F90855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26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D7D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acobwashburn-usda.github.io/LabProtocols/posts/DanielKick/241024_n_dim_arrays_R_v_n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B387-8002-3A4E-D781-8484D864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Deep Learning Community of Practice</a:t>
            </a:r>
            <a:br>
              <a:rPr lang="en-US" sz="6000" dirty="0"/>
            </a:br>
            <a:r>
              <a:rPr lang="en-US" sz="6000" i="1" dirty="0"/>
              <a:t>Deep Learning Logistics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5898A-2648-51AE-CF12-A1E5C58D0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Kick, Coordinator</a:t>
            </a:r>
          </a:p>
        </p:txBody>
      </p:sp>
    </p:spTree>
    <p:extLst>
      <p:ext uri="{BB962C8B-B14F-4D97-AF65-F5344CB8AC3E}">
        <p14:creationId xmlns:p14="http://schemas.microsoft.com/office/powerpoint/2010/main" val="176919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340C-A4FB-DE67-A3EF-C007A4EC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Holdout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FCE-C5D0-F3DF-41EB-560CDFE0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DBD6-7F13-D686-F0DB-B01E7D41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2665C1-A9FD-A541-1CCB-437C80F4D4B1}"/>
              </a:ext>
            </a:extLst>
          </p:cNvPr>
          <p:cNvSpPr/>
          <p:nvPr/>
        </p:nvSpPr>
        <p:spPr>
          <a:xfrm>
            <a:off x="28098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52742-298F-5124-20C3-5FC0C2AF17BA}"/>
              </a:ext>
            </a:extLst>
          </p:cNvPr>
          <p:cNvSpPr/>
          <p:nvPr/>
        </p:nvSpPr>
        <p:spPr>
          <a:xfrm>
            <a:off x="28098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8205E6-BC58-EC9E-2419-5140900F3706}"/>
              </a:ext>
            </a:extLst>
          </p:cNvPr>
          <p:cNvSpPr/>
          <p:nvPr/>
        </p:nvSpPr>
        <p:spPr>
          <a:xfrm>
            <a:off x="28098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85A2F-2144-B253-D1CE-B065A803C576}"/>
              </a:ext>
            </a:extLst>
          </p:cNvPr>
          <p:cNvSpPr/>
          <p:nvPr/>
        </p:nvSpPr>
        <p:spPr>
          <a:xfrm>
            <a:off x="28098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1CECD6-CEB9-82DD-40B9-6FCDB027222B}"/>
              </a:ext>
            </a:extLst>
          </p:cNvPr>
          <p:cNvSpPr/>
          <p:nvPr/>
        </p:nvSpPr>
        <p:spPr>
          <a:xfrm>
            <a:off x="34671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121F8-8AE1-0261-1FB2-9F8B6A9E36A3}"/>
              </a:ext>
            </a:extLst>
          </p:cNvPr>
          <p:cNvSpPr/>
          <p:nvPr/>
        </p:nvSpPr>
        <p:spPr>
          <a:xfrm>
            <a:off x="34671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95848D-228D-04DC-4150-E6EAF638E9B4}"/>
              </a:ext>
            </a:extLst>
          </p:cNvPr>
          <p:cNvSpPr/>
          <p:nvPr/>
        </p:nvSpPr>
        <p:spPr>
          <a:xfrm>
            <a:off x="34671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D933EA-DA08-6F8A-D651-48B9CB683A8E}"/>
              </a:ext>
            </a:extLst>
          </p:cNvPr>
          <p:cNvSpPr/>
          <p:nvPr/>
        </p:nvSpPr>
        <p:spPr>
          <a:xfrm>
            <a:off x="34671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5D552F-B6E9-116A-1CA1-0BA724A1CADA}"/>
              </a:ext>
            </a:extLst>
          </p:cNvPr>
          <p:cNvSpPr/>
          <p:nvPr/>
        </p:nvSpPr>
        <p:spPr>
          <a:xfrm>
            <a:off x="41243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51A8E-2867-E597-B178-BA0CA23F564A}"/>
              </a:ext>
            </a:extLst>
          </p:cNvPr>
          <p:cNvSpPr/>
          <p:nvPr/>
        </p:nvSpPr>
        <p:spPr>
          <a:xfrm>
            <a:off x="41243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17F2A0-385F-5D2F-5E8A-84B8DC941705}"/>
              </a:ext>
            </a:extLst>
          </p:cNvPr>
          <p:cNvSpPr/>
          <p:nvPr/>
        </p:nvSpPr>
        <p:spPr>
          <a:xfrm>
            <a:off x="41243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873BF3-B080-1469-B426-AE69022D988E}"/>
              </a:ext>
            </a:extLst>
          </p:cNvPr>
          <p:cNvSpPr/>
          <p:nvPr/>
        </p:nvSpPr>
        <p:spPr>
          <a:xfrm>
            <a:off x="412432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D1CE3-CD24-4EAC-C80D-46CB3116F498}"/>
              </a:ext>
            </a:extLst>
          </p:cNvPr>
          <p:cNvSpPr/>
          <p:nvPr/>
        </p:nvSpPr>
        <p:spPr>
          <a:xfrm>
            <a:off x="47815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EA00E6-AE00-9774-FF21-AEEF4D5E6806}"/>
              </a:ext>
            </a:extLst>
          </p:cNvPr>
          <p:cNvSpPr/>
          <p:nvPr/>
        </p:nvSpPr>
        <p:spPr>
          <a:xfrm>
            <a:off x="478155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434FB-5B1C-FD5E-A878-61DAAD449940}"/>
              </a:ext>
            </a:extLst>
          </p:cNvPr>
          <p:cNvSpPr/>
          <p:nvPr/>
        </p:nvSpPr>
        <p:spPr>
          <a:xfrm>
            <a:off x="47815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5D7DDA-82A8-A652-31A3-832A3A3C9AF6}"/>
              </a:ext>
            </a:extLst>
          </p:cNvPr>
          <p:cNvSpPr/>
          <p:nvPr/>
        </p:nvSpPr>
        <p:spPr>
          <a:xfrm>
            <a:off x="478155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6A19B4-ABF9-49C8-33C8-5C85C02111AE}"/>
              </a:ext>
            </a:extLst>
          </p:cNvPr>
          <p:cNvSpPr/>
          <p:nvPr/>
        </p:nvSpPr>
        <p:spPr>
          <a:xfrm>
            <a:off x="54387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E0E92-646C-8551-9B02-9DD5528B08A4}"/>
              </a:ext>
            </a:extLst>
          </p:cNvPr>
          <p:cNvSpPr/>
          <p:nvPr/>
        </p:nvSpPr>
        <p:spPr>
          <a:xfrm>
            <a:off x="54387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8628BA-E142-12AF-D762-8460C8EEA217}"/>
              </a:ext>
            </a:extLst>
          </p:cNvPr>
          <p:cNvSpPr/>
          <p:nvPr/>
        </p:nvSpPr>
        <p:spPr>
          <a:xfrm>
            <a:off x="54387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BF281F-58E1-F0D0-1316-0F932510C6EF}"/>
              </a:ext>
            </a:extLst>
          </p:cNvPr>
          <p:cNvSpPr/>
          <p:nvPr/>
        </p:nvSpPr>
        <p:spPr>
          <a:xfrm>
            <a:off x="54387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48083-3796-14BD-17BF-877C91EFAEAB}"/>
              </a:ext>
            </a:extLst>
          </p:cNvPr>
          <p:cNvSpPr/>
          <p:nvPr/>
        </p:nvSpPr>
        <p:spPr>
          <a:xfrm>
            <a:off x="60960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3DD2E-70EC-5C77-A643-B73C564D070A}"/>
              </a:ext>
            </a:extLst>
          </p:cNvPr>
          <p:cNvSpPr/>
          <p:nvPr/>
        </p:nvSpPr>
        <p:spPr>
          <a:xfrm>
            <a:off x="60960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FDD90-E507-4CCD-D86A-3572034AAEDF}"/>
              </a:ext>
            </a:extLst>
          </p:cNvPr>
          <p:cNvSpPr/>
          <p:nvPr/>
        </p:nvSpPr>
        <p:spPr>
          <a:xfrm>
            <a:off x="60960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6E6677-1297-3904-7863-9B1427C8634C}"/>
              </a:ext>
            </a:extLst>
          </p:cNvPr>
          <p:cNvSpPr/>
          <p:nvPr/>
        </p:nvSpPr>
        <p:spPr>
          <a:xfrm>
            <a:off x="60960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90E4A-3FD4-C6B3-033C-73D88C89905E}"/>
              </a:ext>
            </a:extLst>
          </p:cNvPr>
          <p:cNvSpPr/>
          <p:nvPr/>
        </p:nvSpPr>
        <p:spPr>
          <a:xfrm>
            <a:off x="67532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C81334-1922-7BAF-8B81-2F30850E5893}"/>
              </a:ext>
            </a:extLst>
          </p:cNvPr>
          <p:cNvSpPr/>
          <p:nvPr/>
        </p:nvSpPr>
        <p:spPr>
          <a:xfrm>
            <a:off x="67532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96EA62-9C6C-F457-D79F-0B5919528E9A}"/>
              </a:ext>
            </a:extLst>
          </p:cNvPr>
          <p:cNvSpPr/>
          <p:nvPr/>
        </p:nvSpPr>
        <p:spPr>
          <a:xfrm>
            <a:off x="67532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64882C-53FC-69A9-23DF-81593EE7B9B5}"/>
              </a:ext>
            </a:extLst>
          </p:cNvPr>
          <p:cNvSpPr/>
          <p:nvPr/>
        </p:nvSpPr>
        <p:spPr>
          <a:xfrm>
            <a:off x="74104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DFE6C8-43B6-3BE2-A88D-13A66EB071FE}"/>
              </a:ext>
            </a:extLst>
          </p:cNvPr>
          <p:cNvSpPr/>
          <p:nvPr/>
        </p:nvSpPr>
        <p:spPr>
          <a:xfrm>
            <a:off x="74104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127BB6-9E1C-5F30-EAFD-4B5955D3AE6C}"/>
              </a:ext>
            </a:extLst>
          </p:cNvPr>
          <p:cNvSpPr/>
          <p:nvPr/>
        </p:nvSpPr>
        <p:spPr>
          <a:xfrm>
            <a:off x="280987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8DBDFA-E4F8-FE2E-10B4-CB11EA8FE387}"/>
              </a:ext>
            </a:extLst>
          </p:cNvPr>
          <p:cNvSpPr/>
          <p:nvPr/>
        </p:nvSpPr>
        <p:spPr>
          <a:xfrm>
            <a:off x="280987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FAC279-3F73-5A53-BFEF-0BC3A4CC118E}"/>
              </a:ext>
            </a:extLst>
          </p:cNvPr>
          <p:cNvSpPr/>
          <p:nvPr/>
        </p:nvSpPr>
        <p:spPr>
          <a:xfrm>
            <a:off x="346710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1768B8-3CF0-C0A7-FD20-2C690E20E1CA}"/>
              </a:ext>
            </a:extLst>
          </p:cNvPr>
          <p:cNvSpPr/>
          <p:nvPr/>
        </p:nvSpPr>
        <p:spPr>
          <a:xfrm>
            <a:off x="3467100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3457E3-539E-379C-1C34-7A3597DA4805}"/>
              </a:ext>
            </a:extLst>
          </p:cNvPr>
          <p:cNvSpPr/>
          <p:nvPr/>
        </p:nvSpPr>
        <p:spPr>
          <a:xfrm>
            <a:off x="412432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7824DD-F582-07C8-EBC3-C47A5911B80F}"/>
              </a:ext>
            </a:extLst>
          </p:cNvPr>
          <p:cNvSpPr/>
          <p:nvPr/>
        </p:nvSpPr>
        <p:spPr>
          <a:xfrm>
            <a:off x="412432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AE3C76-49FC-F5AA-AF2A-24651A6C98E2}"/>
              </a:ext>
            </a:extLst>
          </p:cNvPr>
          <p:cNvSpPr/>
          <p:nvPr/>
        </p:nvSpPr>
        <p:spPr>
          <a:xfrm>
            <a:off x="478155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55287D-3E37-62BF-581D-5C49542DFB3D}"/>
              </a:ext>
            </a:extLst>
          </p:cNvPr>
          <p:cNvSpPr/>
          <p:nvPr/>
        </p:nvSpPr>
        <p:spPr>
          <a:xfrm>
            <a:off x="4781550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BF57E1-643E-C1D7-D4EA-61D0E8E66941}"/>
              </a:ext>
            </a:extLst>
          </p:cNvPr>
          <p:cNvSpPr/>
          <p:nvPr/>
        </p:nvSpPr>
        <p:spPr>
          <a:xfrm>
            <a:off x="543877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90F102-6E65-1A46-0D45-8EA8D26A4F78}"/>
              </a:ext>
            </a:extLst>
          </p:cNvPr>
          <p:cNvSpPr/>
          <p:nvPr/>
        </p:nvSpPr>
        <p:spPr>
          <a:xfrm>
            <a:off x="543877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0B1F5A9-A98E-2F0F-6319-246552589F2A}"/>
              </a:ext>
            </a:extLst>
          </p:cNvPr>
          <p:cNvSpPr/>
          <p:nvPr/>
        </p:nvSpPr>
        <p:spPr>
          <a:xfrm>
            <a:off x="609600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A461D0-CC32-AA87-F2CF-CD0956209BF7}"/>
              </a:ext>
            </a:extLst>
          </p:cNvPr>
          <p:cNvSpPr/>
          <p:nvPr/>
        </p:nvSpPr>
        <p:spPr>
          <a:xfrm>
            <a:off x="6096000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BD542A-9299-DD24-8842-4ABFB3EC6CCD}"/>
              </a:ext>
            </a:extLst>
          </p:cNvPr>
          <p:cNvSpPr/>
          <p:nvPr/>
        </p:nvSpPr>
        <p:spPr>
          <a:xfrm>
            <a:off x="675322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2C559F-B1EB-DC1B-61C0-4C6FF1317763}"/>
              </a:ext>
            </a:extLst>
          </p:cNvPr>
          <p:cNvSpPr/>
          <p:nvPr/>
        </p:nvSpPr>
        <p:spPr>
          <a:xfrm>
            <a:off x="675322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EE8264-C56C-7026-3EB0-D3ED8167D489}"/>
              </a:ext>
            </a:extLst>
          </p:cNvPr>
          <p:cNvSpPr/>
          <p:nvPr/>
        </p:nvSpPr>
        <p:spPr>
          <a:xfrm>
            <a:off x="741045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1DD1081-3B2A-44FB-3927-9F86E5E06B02}"/>
              </a:ext>
            </a:extLst>
          </p:cNvPr>
          <p:cNvSpPr/>
          <p:nvPr/>
        </p:nvSpPr>
        <p:spPr>
          <a:xfrm>
            <a:off x="80676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B7957F4-C88A-8492-1EC0-520CE0A84F66}"/>
              </a:ext>
            </a:extLst>
          </p:cNvPr>
          <p:cNvSpPr txBox="1"/>
          <p:nvPr/>
        </p:nvSpPr>
        <p:spPr>
          <a:xfrm>
            <a:off x="10163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1A2B34A-D3C4-5ECF-67C8-B06C71F3D837}"/>
              </a:ext>
            </a:extLst>
          </p:cNvPr>
          <p:cNvSpPr txBox="1"/>
          <p:nvPr/>
        </p:nvSpPr>
        <p:spPr>
          <a:xfrm>
            <a:off x="1854518" y="196191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282B7BB-BF8E-7A6C-DB93-19CBA712EAF0}"/>
              </a:ext>
            </a:extLst>
          </p:cNvPr>
          <p:cNvSpPr txBox="1"/>
          <p:nvPr/>
        </p:nvSpPr>
        <p:spPr>
          <a:xfrm>
            <a:off x="18545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863BBFA2-2F0D-F9D2-3A03-F868F4A219E6}"/>
              </a:ext>
            </a:extLst>
          </p:cNvPr>
          <p:cNvSpPr txBox="1"/>
          <p:nvPr/>
        </p:nvSpPr>
        <p:spPr>
          <a:xfrm>
            <a:off x="1854518" y="327636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84278449-B589-B74D-01ED-632CA31FCE53}"/>
              </a:ext>
            </a:extLst>
          </p:cNvPr>
          <p:cNvSpPr txBox="1"/>
          <p:nvPr/>
        </p:nvSpPr>
        <p:spPr>
          <a:xfrm>
            <a:off x="1854518" y="434395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B24980-E0CD-624C-9C41-674701FE4E6E}"/>
              </a:ext>
            </a:extLst>
          </p:cNvPr>
          <p:cNvSpPr txBox="1"/>
          <p:nvPr/>
        </p:nvSpPr>
        <p:spPr>
          <a:xfrm>
            <a:off x="18545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2E4C464-C4F0-2621-FC42-4E1EABCCA21A}"/>
              </a:ext>
            </a:extLst>
          </p:cNvPr>
          <p:cNvSpPr txBox="1"/>
          <p:nvPr/>
        </p:nvSpPr>
        <p:spPr>
          <a:xfrm>
            <a:off x="1854518" y="565840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B7371-3141-88B6-22B2-B03801F1097C}"/>
              </a:ext>
            </a:extLst>
          </p:cNvPr>
          <p:cNvSpPr txBox="1"/>
          <p:nvPr/>
        </p:nvSpPr>
        <p:spPr>
          <a:xfrm>
            <a:off x="10163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2015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FC36DA7A-8D0E-1A88-DBEB-D6C04BC112A6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1854518" y="2146577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346E236-0EF0-4110-27F6-93B5C472EC66}"/>
              </a:ext>
            </a:extLst>
          </p:cNvPr>
          <p:cNvCxnSpPr>
            <a:cxnSpLocks/>
            <a:stCxn id="267" idx="1"/>
            <a:endCxn id="269" idx="1"/>
          </p:cNvCxnSpPr>
          <p:nvPr/>
        </p:nvCxnSpPr>
        <p:spPr>
          <a:xfrm>
            <a:off x="1854518" y="4528621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34C09B19-5AE0-9931-6F61-36F9BF647A98}"/>
              </a:ext>
            </a:extLst>
          </p:cNvPr>
          <p:cNvSpPr txBox="1"/>
          <p:nvPr/>
        </p:nvSpPr>
        <p:spPr>
          <a:xfrm>
            <a:off x="5212080" y="6171684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4A5166-4FA6-C4F0-7906-DB4C5A1D670E}"/>
              </a:ext>
            </a:extLst>
          </p:cNvPr>
          <p:cNvCxnSpPr>
            <a:cxnSpLocks/>
          </p:cNvCxnSpPr>
          <p:nvPr/>
        </p:nvCxnSpPr>
        <p:spPr>
          <a:xfrm flipV="1">
            <a:off x="7410450" y="1817965"/>
            <a:ext cx="0" cy="3039269"/>
          </a:xfrm>
          <a:prstGeom prst="line">
            <a:avLst/>
          </a:prstGeom>
          <a:ln w="19050" cap="flat" cmpd="sng" algn="ctr">
            <a:solidFill>
              <a:srgbClr val="F326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ADD611-1A9A-4960-C2AE-D7D6548ED47D}"/>
              </a:ext>
            </a:extLst>
          </p:cNvPr>
          <p:cNvSpPr txBox="1"/>
          <p:nvPr/>
        </p:nvSpPr>
        <p:spPr>
          <a:xfrm>
            <a:off x="8365802" y="5324753"/>
            <a:ext cx="118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3765640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340C-A4FB-DE67-A3EF-C007A4EC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Holdout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FCE-C5D0-F3DF-41EB-560CDFE0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DBD6-7F13-D686-F0DB-B01E7D41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2665C1-A9FD-A541-1CCB-437C80F4D4B1}"/>
              </a:ext>
            </a:extLst>
          </p:cNvPr>
          <p:cNvSpPr/>
          <p:nvPr/>
        </p:nvSpPr>
        <p:spPr>
          <a:xfrm>
            <a:off x="28098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52742-298F-5124-20C3-5FC0C2AF17BA}"/>
              </a:ext>
            </a:extLst>
          </p:cNvPr>
          <p:cNvSpPr/>
          <p:nvPr/>
        </p:nvSpPr>
        <p:spPr>
          <a:xfrm>
            <a:off x="28098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8205E6-BC58-EC9E-2419-5140900F3706}"/>
              </a:ext>
            </a:extLst>
          </p:cNvPr>
          <p:cNvSpPr/>
          <p:nvPr/>
        </p:nvSpPr>
        <p:spPr>
          <a:xfrm>
            <a:off x="28098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85A2F-2144-B253-D1CE-B065A803C576}"/>
              </a:ext>
            </a:extLst>
          </p:cNvPr>
          <p:cNvSpPr/>
          <p:nvPr/>
        </p:nvSpPr>
        <p:spPr>
          <a:xfrm>
            <a:off x="28098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1CECD6-CEB9-82DD-40B9-6FCDB027222B}"/>
              </a:ext>
            </a:extLst>
          </p:cNvPr>
          <p:cNvSpPr/>
          <p:nvPr/>
        </p:nvSpPr>
        <p:spPr>
          <a:xfrm>
            <a:off x="34671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121F8-8AE1-0261-1FB2-9F8B6A9E36A3}"/>
              </a:ext>
            </a:extLst>
          </p:cNvPr>
          <p:cNvSpPr/>
          <p:nvPr/>
        </p:nvSpPr>
        <p:spPr>
          <a:xfrm>
            <a:off x="34671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95848D-228D-04DC-4150-E6EAF638E9B4}"/>
              </a:ext>
            </a:extLst>
          </p:cNvPr>
          <p:cNvSpPr/>
          <p:nvPr/>
        </p:nvSpPr>
        <p:spPr>
          <a:xfrm>
            <a:off x="34671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D933EA-DA08-6F8A-D651-48B9CB683A8E}"/>
              </a:ext>
            </a:extLst>
          </p:cNvPr>
          <p:cNvSpPr/>
          <p:nvPr/>
        </p:nvSpPr>
        <p:spPr>
          <a:xfrm>
            <a:off x="34671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5D552F-B6E9-116A-1CA1-0BA724A1CADA}"/>
              </a:ext>
            </a:extLst>
          </p:cNvPr>
          <p:cNvSpPr/>
          <p:nvPr/>
        </p:nvSpPr>
        <p:spPr>
          <a:xfrm>
            <a:off x="41243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51A8E-2867-E597-B178-BA0CA23F564A}"/>
              </a:ext>
            </a:extLst>
          </p:cNvPr>
          <p:cNvSpPr/>
          <p:nvPr/>
        </p:nvSpPr>
        <p:spPr>
          <a:xfrm>
            <a:off x="41243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17F2A0-385F-5D2F-5E8A-84B8DC941705}"/>
              </a:ext>
            </a:extLst>
          </p:cNvPr>
          <p:cNvSpPr/>
          <p:nvPr/>
        </p:nvSpPr>
        <p:spPr>
          <a:xfrm>
            <a:off x="41243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873BF3-B080-1469-B426-AE69022D988E}"/>
              </a:ext>
            </a:extLst>
          </p:cNvPr>
          <p:cNvSpPr/>
          <p:nvPr/>
        </p:nvSpPr>
        <p:spPr>
          <a:xfrm>
            <a:off x="412432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D1CE3-CD24-4EAC-C80D-46CB3116F498}"/>
              </a:ext>
            </a:extLst>
          </p:cNvPr>
          <p:cNvSpPr/>
          <p:nvPr/>
        </p:nvSpPr>
        <p:spPr>
          <a:xfrm>
            <a:off x="47815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EA00E6-AE00-9774-FF21-AEEF4D5E6806}"/>
              </a:ext>
            </a:extLst>
          </p:cNvPr>
          <p:cNvSpPr/>
          <p:nvPr/>
        </p:nvSpPr>
        <p:spPr>
          <a:xfrm>
            <a:off x="478155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434FB-5B1C-FD5E-A878-61DAAD449940}"/>
              </a:ext>
            </a:extLst>
          </p:cNvPr>
          <p:cNvSpPr/>
          <p:nvPr/>
        </p:nvSpPr>
        <p:spPr>
          <a:xfrm>
            <a:off x="47815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5D7DDA-82A8-A652-31A3-832A3A3C9AF6}"/>
              </a:ext>
            </a:extLst>
          </p:cNvPr>
          <p:cNvSpPr/>
          <p:nvPr/>
        </p:nvSpPr>
        <p:spPr>
          <a:xfrm>
            <a:off x="478155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6A19B4-ABF9-49C8-33C8-5C85C02111AE}"/>
              </a:ext>
            </a:extLst>
          </p:cNvPr>
          <p:cNvSpPr/>
          <p:nvPr/>
        </p:nvSpPr>
        <p:spPr>
          <a:xfrm>
            <a:off x="54387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E0E92-646C-8551-9B02-9DD5528B08A4}"/>
              </a:ext>
            </a:extLst>
          </p:cNvPr>
          <p:cNvSpPr/>
          <p:nvPr/>
        </p:nvSpPr>
        <p:spPr>
          <a:xfrm>
            <a:off x="54387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8628BA-E142-12AF-D762-8460C8EEA217}"/>
              </a:ext>
            </a:extLst>
          </p:cNvPr>
          <p:cNvSpPr/>
          <p:nvPr/>
        </p:nvSpPr>
        <p:spPr>
          <a:xfrm>
            <a:off x="54387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BF281F-58E1-F0D0-1316-0F932510C6EF}"/>
              </a:ext>
            </a:extLst>
          </p:cNvPr>
          <p:cNvSpPr/>
          <p:nvPr/>
        </p:nvSpPr>
        <p:spPr>
          <a:xfrm>
            <a:off x="54387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48083-3796-14BD-17BF-877C91EFAEAB}"/>
              </a:ext>
            </a:extLst>
          </p:cNvPr>
          <p:cNvSpPr/>
          <p:nvPr/>
        </p:nvSpPr>
        <p:spPr>
          <a:xfrm>
            <a:off x="60960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3DD2E-70EC-5C77-A643-B73C564D070A}"/>
              </a:ext>
            </a:extLst>
          </p:cNvPr>
          <p:cNvSpPr/>
          <p:nvPr/>
        </p:nvSpPr>
        <p:spPr>
          <a:xfrm>
            <a:off x="60960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FDD90-E507-4CCD-D86A-3572034AAEDF}"/>
              </a:ext>
            </a:extLst>
          </p:cNvPr>
          <p:cNvSpPr/>
          <p:nvPr/>
        </p:nvSpPr>
        <p:spPr>
          <a:xfrm>
            <a:off x="60960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6E6677-1297-3904-7863-9B1427C8634C}"/>
              </a:ext>
            </a:extLst>
          </p:cNvPr>
          <p:cNvSpPr/>
          <p:nvPr/>
        </p:nvSpPr>
        <p:spPr>
          <a:xfrm>
            <a:off x="60960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90E4A-3FD4-C6B3-033C-73D88C89905E}"/>
              </a:ext>
            </a:extLst>
          </p:cNvPr>
          <p:cNvSpPr/>
          <p:nvPr/>
        </p:nvSpPr>
        <p:spPr>
          <a:xfrm>
            <a:off x="67532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C81334-1922-7BAF-8B81-2F30850E5893}"/>
              </a:ext>
            </a:extLst>
          </p:cNvPr>
          <p:cNvSpPr/>
          <p:nvPr/>
        </p:nvSpPr>
        <p:spPr>
          <a:xfrm>
            <a:off x="67532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96EA62-9C6C-F457-D79F-0B5919528E9A}"/>
              </a:ext>
            </a:extLst>
          </p:cNvPr>
          <p:cNvSpPr/>
          <p:nvPr/>
        </p:nvSpPr>
        <p:spPr>
          <a:xfrm>
            <a:off x="67532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64882C-53FC-69A9-23DF-81593EE7B9B5}"/>
              </a:ext>
            </a:extLst>
          </p:cNvPr>
          <p:cNvSpPr/>
          <p:nvPr/>
        </p:nvSpPr>
        <p:spPr>
          <a:xfrm>
            <a:off x="74104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DFE6C8-43B6-3BE2-A88D-13A66EB071FE}"/>
              </a:ext>
            </a:extLst>
          </p:cNvPr>
          <p:cNvSpPr/>
          <p:nvPr/>
        </p:nvSpPr>
        <p:spPr>
          <a:xfrm>
            <a:off x="74104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127BB6-9E1C-5F30-EAFD-4B5955D3AE6C}"/>
              </a:ext>
            </a:extLst>
          </p:cNvPr>
          <p:cNvSpPr/>
          <p:nvPr/>
        </p:nvSpPr>
        <p:spPr>
          <a:xfrm>
            <a:off x="280987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8DBDFA-E4F8-FE2E-10B4-CB11EA8FE387}"/>
              </a:ext>
            </a:extLst>
          </p:cNvPr>
          <p:cNvSpPr/>
          <p:nvPr/>
        </p:nvSpPr>
        <p:spPr>
          <a:xfrm>
            <a:off x="280987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FAC279-3F73-5A53-BFEF-0BC3A4CC118E}"/>
              </a:ext>
            </a:extLst>
          </p:cNvPr>
          <p:cNvSpPr/>
          <p:nvPr/>
        </p:nvSpPr>
        <p:spPr>
          <a:xfrm>
            <a:off x="346710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1768B8-3CF0-C0A7-FD20-2C690E20E1CA}"/>
              </a:ext>
            </a:extLst>
          </p:cNvPr>
          <p:cNvSpPr/>
          <p:nvPr/>
        </p:nvSpPr>
        <p:spPr>
          <a:xfrm>
            <a:off x="3467100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3457E3-539E-379C-1C34-7A3597DA4805}"/>
              </a:ext>
            </a:extLst>
          </p:cNvPr>
          <p:cNvSpPr/>
          <p:nvPr/>
        </p:nvSpPr>
        <p:spPr>
          <a:xfrm>
            <a:off x="412432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7824DD-F582-07C8-EBC3-C47A5911B80F}"/>
              </a:ext>
            </a:extLst>
          </p:cNvPr>
          <p:cNvSpPr/>
          <p:nvPr/>
        </p:nvSpPr>
        <p:spPr>
          <a:xfrm>
            <a:off x="412432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AE3C76-49FC-F5AA-AF2A-24651A6C98E2}"/>
              </a:ext>
            </a:extLst>
          </p:cNvPr>
          <p:cNvSpPr/>
          <p:nvPr/>
        </p:nvSpPr>
        <p:spPr>
          <a:xfrm>
            <a:off x="478155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55287D-3E37-62BF-581D-5C49542DFB3D}"/>
              </a:ext>
            </a:extLst>
          </p:cNvPr>
          <p:cNvSpPr/>
          <p:nvPr/>
        </p:nvSpPr>
        <p:spPr>
          <a:xfrm>
            <a:off x="4781550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BF57E1-643E-C1D7-D4EA-61D0E8E66941}"/>
              </a:ext>
            </a:extLst>
          </p:cNvPr>
          <p:cNvSpPr/>
          <p:nvPr/>
        </p:nvSpPr>
        <p:spPr>
          <a:xfrm>
            <a:off x="543877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90F102-6E65-1A46-0D45-8EA8D26A4F78}"/>
              </a:ext>
            </a:extLst>
          </p:cNvPr>
          <p:cNvSpPr/>
          <p:nvPr/>
        </p:nvSpPr>
        <p:spPr>
          <a:xfrm>
            <a:off x="543877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0B1F5A9-A98E-2F0F-6319-246552589F2A}"/>
              </a:ext>
            </a:extLst>
          </p:cNvPr>
          <p:cNvSpPr/>
          <p:nvPr/>
        </p:nvSpPr>
        <p:spPr>
          <a:xfrm>
            <a:off x="609600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A461D0-CC32-AA87-F2CF-CD0956209BF7}"/>
              </a:ext>
            </a:extLst>
          </p:cNvPr>
          <p:cNvSpPr/>
          <p:nvPr/>
        </p:nvSpPr>
        <p:spPr>
          <a:xfrm>
            <a:off x="6096000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BD542A-9299-DD24-8842-4ABFB3EC6CCD}"/>
              </a:ext>
            </a:extLst>
          </p:cNvPr>
          <p:cNvSpPr/>
          <p:nvPr/>
        </p:nvSpPr>
        <p:spPr>
          <a:xfrm>
            <a:off x="6753225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2C559F-B1EB-DC1B-61C0-4C6FF1317763}"/>
              </a:ext>
            </a:extLst>
          </p:cNvPr>
          <p:cNvSpPr/>
          <p:nvPr/>
        </p:nvSpPr>
        <p:spPr>
          <a:xfrm>
            <a:off x="6753225" y="4857234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EE8264-C56C-7026-3EB0-D3ED8167D489}"/>
              </a:ext>
            </a:extLst>
          </p:cNvPr>
          <p:cNvSpPr/>
          <p:nvPr/>
        </p:nvSpPr>
        <p:spPr>
          <a:xfrm>
            <a:off x="7410450" y="5514459"/>
            <a:ext cx="657225" cy="657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1DD1081-3B2A-44FB-3927-9F86E5E06B02}"/>
              </a:ext>
            </a:extLst>
          </p:cNvPr>
          <p:cNvSpPr/>
          <p:nvPr/>
        </p:nvSpPr>
        <p:spPr>
          <a:xfrm>
            <a:off x="80676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B7957F4-C88A-8492-1EC0-520CE0A84F66}"/>
              </a:ext>
            </a:extLst>
          </p:cNvPr>
          <p:cNvSpPr txBox="1"/>
          <p:nvPr/>
        </p:nvSpPr>
        <p:spPr>
          <a:xfrm>
            <a:off x="10163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1A2B34A-D3C4-5ECF-67C8-B06C71F3D837}"/>
              </a:ext>
            </a:extLst>
          </p:cNvPr>
          <p:cNvSpPr txBox="1"/>
          <p:nvPr/>
        </p:nvSpPr>
        <p:spPr>
          <a:xfrm>
            <a:off x="1854518" y="196191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282B7BB-BF8E-7A6C-DB93-19CBA712EAF0}"/>
              </a:ext>
            </a:extLst>
          </p:cNvPr>
          <p:cNvSpPr txBox="1"/>
          <p:nvPr/>
        </p:nvSpPr>
        <p:spPr>
          <a:xfrm>
            <a:off x="18545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863BBFA2-2F0D-F9D2-3A03-F868F4A219E6}"/>
              </a:ext>
            </a:extLst>
          </p:cNvPr>
          <p:cNvSpPr txBox="1"/>
          <p:nvPr/>
        </p:nvSpPr>
        <p:spPr>
          <a:xfrm>
            <a:off x="1854518" y="327636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84278449-B589-B74D-01ED-632CA31FCE53}"/>
              </a:ext>
            </a:extLst>
          </p:cNvPr>
          <p:cNvSpPr txBox="1"/>
          <p:nvPr/>
        </p:nvSpPr>
        <p:spPr>
          <a:xfrm>
            <a:off x="1854518" y="434395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B24980-E0CD-624C-9C41-674701FE4E6E}"/>
              </a:ext>
            </a:extLst>
          </p:cNvPr>
          <p:cNvSpPr txBox="1"/>
          <p:nvPr/>
        </p:nvSpPr>
        <p:spPr>
          <a:xfrm>
            <a:off x="18545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2E4C464-C4F0-2621-FC42-4E1EABCCA21A}"/>
              </a:ext>
            </a:extLst>
          </p:cNvPr>
          <p:cNvSpPr txBox="1"/>
          <p:nvPr/>
        </p:nvSpPr>
        <p:spPr>
          <a:xfrm>
            <a:off x="1854518" y="565840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B7371-3141-88B6-22B2-B03801F1097C}"/>
              </a:ext>
            </a:extLst>
          </p:cNvPr>
          <p:cNvSpPr txBox="1"/>
          <p:nvPr/>
        </p:nvSpPr>
        <p:spPr>
          <a:xfrm>
            <a:off x="10163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2015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FC36DA7A-8D0E-1A88-DBEB-D6C04BC112A6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1854518" y="2146577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346E236-0EF0-4110-27F6-93B5C472EC66}"/>
              </a:ext>
            </a:extLst>
          </p:cNvPr>
          <p:cNvCxnSpPr>
            <a:cxnSpLocks/>
            <a:stCxn id="267" idx="1"/>
            <a:endCxn id="269" idx="1"/>
          </p:cNvCxnSpPr>
          <p:nvPr/>
        </p:nvCxnSpPr>
        <p:spPr>
          <a:xfrm>
            <a:off x="1854518" y="4528621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34C09B19-5AE0-9931-6F61-36F9BF647A98}"/>
              </a:ext>
            </a:extLst>
          </p:cNvPr>
          <p:cNvSpPr txBox="1"/>
          <p:nvPr/>
        </p:nvSpPr>
        <p:spPr>
          <a:xfrm>
            <a:off x="5212080" y="6171684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FB289-19B0-66A3-62CF-1E12B4A7F8A1}"/>
              </a:ext>
            </a:extLst>
          </p:cNvPr>
          <p:cNvSpPr txBox="1"/>
          <p:nvPr/>
        </p:nvSpPr>
        <p:spPr>
          <a:xfrm>
            <a:off x="8365802" y="5324753"/>
            <a:ext cx="118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Testing Set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8875BF90-5293-E2BB-6F4C-D0A64D2B257D}"/>
              </a:ext>
            </a:extLst>
          </p:cNvPr>
          <p:cNvSpPr/>
          <p:nvPr/>
        </p:nvSpPr>
        <p:spPr>
          <a:xfrm>
            <a:off x="8067674" y="2475190"/>
            <a:ext cx="657223" cy="657225"/>
          </a:xfrm>
          <a:prstGeom prst="mathMultiply">
            <a:avLst>
              <a:gd name="adj1" fmla="val 6279"/>
            </a:avLst>
          </a:prstGeom>
          <a:solidFill>
            <a:srgbClr val="F32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C9EE36C5-3A8C-784F-807D-8CA19B393678}"/>
              </a:ext>
            </a:extLst>
          </p:cNvPr>
          <p:cNvSpPr/>
          <p:nvPr/>
        </p:nvSpPr>
        <p:spPr>
          <a:xfrm>
            <a:off x="7410450" y="4202648"/>
            <a:ext cx="657223" cy="657225"/>
          </a:xfrm>
          <a:prstGeom prst="mathMultiply">
            <a:avLst>
              <a:gd name="adj1" fmla="val 6279"/>
            </a:avLst>
          </a:prstGeom>
          <a:solidFill>
            <a:srgbClr val="F32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DF3A12A-4529-D438-C42D-F16BC3BF3D16}"/>
              </a:ext>
            </a:extLst>
          </p:cNvPr>
          <p:cNvSpPr/>
          <p:nvPr/>
        </p:nvSpPr>
        <p:spPr>
          <a:xfrm>
            <a:off x="7410450" y="2475190"/>
            <a:ext cx="657223" cy="657225"/>
          </a:xfrm>
          <a:prstGeom prst="mathMultiply">
            <a:avLst>
              <a:gd name="adj1" fmla="val 6279"/>
            </a:avLst>
          </a:prstGeom>
          <a:solidFill>
            <a:srgbClr val="F32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1CE2AD6-61B0-CCD5-81E8-A79BAF2AB4BC}"/>
              </a:ext>
            </a:extLst>
          </p:cNvPr>
          <p:cNvSpPr/>
          <p:nvPr/>
        </p:nvSpPr>
        <p:spPr>
          <a:xfrm>
            <a:off x="7410450" y="5509419"/>
            <a:ext cx="657223" cy="657225"/>
          </a:xfrm>
          <a:prstGeom prst="mathMultiply">
            <a:avLst>
              <a:gd name="adj1" fmla="val 6279"/>
            </a:avLst>
          </a:prstGeom>
          <a:solidFill>
            <a:srgbClr val="F32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65E83F-5CEA-3B96-6057-AE84B4996172}"/>
              </a:ext>
            </a:extLst>
          </p:cNvPr>
          <p:cNvCxnSpPr>
            <a:cxnSpLocks/>
          </p:cNvCxnSpPr>
          <p:nvPr/>
        </p:nvCxnSpPr>
        <p:spPr>
          <a:xfrm flipV="1">
            <a:off x="7410450" y="1817965"/>
            <a:ext cx="0" cy="3039269"/>
          </a:xfrm>
          <a:prstGeom prst="line">
            <a:avLst/>
          </a:prstGeom>
          <a:ln w="19050" cap="flat" cmpd="sng" algn="ctr">
            <a:solidFill>
              <a:srgbClr val="F326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962523-B970-11FF-F6ED-5C1E1BB2A3C0}"/>
              </a:ext>
            </a:extLst>
          </p:cNvPr>
          <p:cNvSpPr txBox="1"/>
          <p:nvPr/>
        </p:nvSpPr>
        <p:spPr>
          <a:xfrm>
            <a:off x="9680256" y="5047754"/>
            <a:ext cx="167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Environments contribute to error equally</a:t>
            </a:r>
          </a:p>
        </p:txBody>
      </p:sp>
    </p:spTree>
    <p:extLst>
      <p:ext uri="{BB962C8B-B14F-4D97-AF65-F5344CB8AC3E}">
        <p14:creationId xmlns:p14="http://schemas.microsoft.com/office/powerpoint/2010/main" val="3578837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3059-A180-E5E8-3774-6A5246E4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3ECE-8BE5-3750-8B66-68088724C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structure to your data you should account for in your sets?</a:t>
            </a:r>
          </a:p>
          <a:p>
            <a:pPr lvl="1"/>
            <a:r>
              <a:rPr lang="en-US" dirty="0"/>
              <a:t>Locations</a:t>
            </a:r>
          </a:p>
          <a:p>
            <a:pPr lvl="1"/>
            <a:r>
              <a:rPr lang="en-US" dirty="0"/>
              <a:t>Relatedness of individuals</a:t>
            </a:r>
          </a:p>
          <a:p>
            <a:pPr lvl="1"/>
            <a:r>
              <a:rPr lang="en-US" dirty="0"/>
              <a:t>Time</a:t>
            </a:r>
          </a:p>
          <a:p>
            <a:r>
              <a:rPr lang="en-US" dirty="0"/>
              <a:t>Is it possible for information from your testing set to “leak” into your training set?</a:t>
            </a:r>
          </a:p>
          <a:p>
            <a:pPr lvl="1"/>
            <a:r>
              <a:rPr lang="en-US" dirty="0"/>
              <a:t>E.g. Are values imputed or scaled based on </a:t>
            </a:r>
            <a:r>
              <a:rPr lang="en-US" i="1" dirty="0"/>
              <a:t>all</a:t>
            </a:r>
            <a:r>
              <a:rPr lang="en-US" dirty="0"/>
              <a:t> data?</a:t>
            </a:r>
          </a:p>
          <a:p>
            <a:r>
              <a:rPr lang="en-US" dirty="0"/>
              <a:t>How many splits do you need?</a:t>
            </a:r>
          </a:p>
          <a:p>
            <a:pPr lvl="1"/>
            <a:r>
              <a:rPr lang="en-US" dirty="0"/>
              <a:t>Test / train? Test / validate / train? Test/ validate 1 … validate # / train?</a:t>
            </a:r>
          </a:p>
        </p:txBody>
      </p:sp>
    </p:spTree>
    <p:extLst>
      <p:ext uri="{BB962C8B-B14F-4D97-AF65-F5344CB8AC3E}">
        <p14:creationId xmlns:p14="http://schemas.microsoft.com/office/powerpoint/2010/main" val="422576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9F852-48C6-AC62-2540-03984E67F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A620-DE3D-6BD4-B4D7-AC9568C5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Preparing to Predict Viral Infection Potential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C70B9-0FAD-92A4-563F-AE8F4009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0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C04A-3A30-A388-3C64-8F5825B3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Preparing Sequence Data for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DE9-C08E-2564-6400-3FA6F9797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Given a virus’ nucleotide sequence predict which species it will infect</a:t>
            </a:r>
          </a:p>
          <a:p>
            <a:r>
              <a:rPr lang="en-US" dirty="0"/>
              <a:t>Data:</a:t>
            </a:r>
          </a:p>
          <a:p>
            <a:pPr lvl="1"/>
            <a:r>
              <a:rPr lang="en-US" dirty="0"/>
              <a:t>Species0 {v0: ACGTR, v1: YSWKM, …}</a:t>
            </a:r>
          </a:p>
          <a:p>
            <a:pPr lvl="1"/>
            <a:r>
              <a:rPr lang="en-US" dirty="0"/>
              <a:t>Species1 {v0: ACGTR, v1: YSWKM, …}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Models:</a:t>
            </a:r>
          </a:p>
          <a:p>
            <a:pPr lvl="1"/>
            <a:r>
              <a:rPr lang="en-US" dirty="0"/>
              <a:t>Species0 (+/-)</a:t>
            </a:r>
          </a:p>
          <a:p>
            <a:pPr lvl="1"/>
            <a:r>
              <a:rPr lang="en-US" dirty="0"/>
              <a:t>Species1 (+/-)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A1DF-E9AA-E8CB-FE98-65009869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and Validation: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5585C-FD22-B2BD-B811-8643A8F31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726" y="1825625"/>
            <a:ext cx="6258074" cy="4351338"/>
          </a:xfrm>
        </p:spPr>
        <p:txBody>
          <a:bodyPr/>
          <a:lstStyle/>
          <a:p>
            <a:r>
              <a:rPr lang="en-US" dirty="0"/>
              <a:t>1. How do we deal with imbalanced data?</a:t>
            </a:r>
          </a:p>
          <a:p>
            <a:r>
              <a:rPr lang="en-US" dirty="0"/>
              <a:t>2. Dealing unobserved targets</a:t>
            </a:r>
          </a:p>
          <a:p>
            <a:pPr lvl="1"/>
            <a:r>
              <a:rPr lang="en-US" dirty="0"/>
              <a:t>If there is cross infection, we might not have examples of it </a:t>
            </a:r>
          </a:p>
          <a:p>
            <a:pPr lvl="1"/>
            <a:r>
              <a:rPr lang="en-US" dirty="0"/>
              <a:t>If a model sees a sequence it will try to “memorize” the target</a:t>
            </a:r>
          </a:p>
          <a:p>
            <a:pPr lvl="1"/>
            <a:r>
              <a:rPr lang="en-US" dirty="0"/>
              <a:t>Therefore, we should examine only the </a:t>
            </a:r>
            <a:r>
              <a:rPr lang="en-US" i="1" dirty="0"/>
              <a:t>predictions made on the test data </a:t>
            </a:r>
            <a:r>
              <a:rPr lang="en-US" dirty="0"/>
              <a:t>to identify candidates --  the training data will underreport these</a:t>
            </a:r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394175-4699-308C-95F7-EE117A1FDAAC}"/>
              </a:ext>
            </a:extLst>
          </p:cNvPr>
          <p:cNvGrpSpPr/>
          <p:nvPr/>
        </p:nvGrpSpPr>
        <p:grpSpPr>
          <a:xfrm>
            <a:off x="4594860" y="2712720"/>
            <a:ext cx="372294" cy="3000917"/>
            <a:chOff x="3775167" y="2362200"/>
            <a:chExt cx="609600" cy="300091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F554F8-5C63-D86A-6EBD-2C9B562952B6}"/>
                </a:ext>
              </a:extLst>
            </p:cNvPr>
            <p:cNvSpPr/>
            <p:nvPr/>
          </p:nvSpPr>
          <p:spPr>
            <a:xfrm>
              <a:off x="3775167" y="4441778"/>
              <a:ext cx="609600" cy="921339"/>
            </a:xfrm>
            <a:prstGeom prst="rect">
              <a:avLst/>
            </a:prstGeom>
            <a:solidFill>
              <a:srgbClr val="004A6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648CF37-55EC-75FB-79E8-93F00F3DDF1D}"/>
                </a:ext>
              </a:extLst>
            </p:cNvPr>
            <p:cNvSpPr/>
            <p:nvPr/>
          </p:nvSpPr>
          <p:spPr>
            <a:xfrm>
              <a:off x="3775167" y="3648622"/>
              <a:ext cx="609600" cy="793157"/>
            </a:xfrm>
            <a:prstGeom prst="rect">
              <a:avLst/>
            </a:prstGeom>
            <a:solidFill>
              <a:srgbClr val="0F85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C55316-F777-EE64-CBA6-A4E0B4CCE5B6}"/>
                </a:ext>
              </a:extLst>
            </p:cNvPr>
            <p:cNvSpPr/>
            <p:nvPr/>
          </p:nvSpPr>
          <p:spPr>
            <a:xfrm>
              <a:off x="3775167" y="3039019"/>
              <a:ext cx="609600" cy="609601"/>
            </a:xfrm>
            <a:prstGeom prst="rect">
              <a:avLst/>
            </a:prstGeom>
            <a:solidFill>
              <a:srgbClr val="EDD7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B2E4084-F309-3A9F-F1AF-0842DB1581B3}"/>
                </a:ext>
              </a:extLst>
            </p:cNvPr>
            <p:cNvSpPr/>
            <p:nvPr/>
          </p:nvSpPr>
          <p:spPr>
            <a:xfrm>
              <a:off x="3775167" y="2612979"/>
              <a:ext cx="609600" cy="426039"/>
            </a:xfrm>
            <a:prstGeom prst="rect">
              <a:avLst/>
            </a:prstGeom>
            <a:solidFill>
              <a:srgbClr val="EC8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FAC746-271A-69B4-78DA-D7552180C71F}"/>
                </a:ext>
              </a:extLst>
            </p:cNvPr>
            <p:cNvSpPr/>
            <p:nvPr/>
          </p:nvSpPr>
          <p:spPr>
            <a:xfrm>
              <a:off x="3775167" y="2362200"/>
              <a:ext cx="609600" cy="250779"/>
            </a:xfrm>
            <a:prstGeom prst="rect">
              <a:avLst/>
            </a:prstGeom>
            <a:solidFill>
              <a:srgbClr val="DC412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2A1681-1F8A-E879-A91C-55295200FCFE}"/>
              </a:ext>
            </a:extLst>
          </p:cNvPr>
          <p:cNvGrpSpPr/>
          <p:nvPr/>
        </p:nvGrpSpPr>
        <p:grpSpPr>
          <a:xfrm>
            <a:off x="3985260" y="2712720"/>
            <a:ext cx="372294" cy="3000917"/>
            <a:chOff x="3165567" y="2362200"/>
            <a:chExt cx="609600" cy="300091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D1976F9-26F6-FFDA-386E-134901F14E19}"/>
                </a:ext>
              </a:extLst>
            </p:cNvPr>
            <p:cNvSpPr/>
            <p:nvPr/>
          </p:nvSpPr>
          <p:spPr>
            <a:xfrm>
              <a:off x="3165567" y="4441778"/>
              <a:ext cx="609600" cy="921339"/>
            </a:xfrm>
            <a:prstGeom prst="rect">
              <a:avLst/>
            </a:prstGeom>
            <a:solidFill>
              <a:srgbClr val="004A6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F94CBC-16B4-3EED-12A8-D77DAD597A8C}"/>
                </a:ext>
              </a:extLst>
            </p:cNvPr>
            <p:cNvSpPr/>
            <p:nvPr/>
          </p:nvSpPr>
          <p:spPr>
            <a:xfrm>
              <a:off x="3165567" y="3648622"/>
              <a:ext cx="609600" cy="793157"/>
            </a:xfrm>
            <a:prstGeom prst="rect">
              <a:avLst/>
            </a:prstGeom>
            <a:solidFill>
              <a:srgbClr val="0F85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FA31ED-095C-6982-0DB1-6050DB040032}"/>
                </a:ext>
              </a:extLst>
            </p:cNvPr>
            <p:cNvSpPr/>
            <p:nvPr/>
          </p:nvSpPr>
          <p:spPr>
            <a:xfrm>
              <a:off x="3165567" y="3039019"/>
              <a:ext cx="609600" cy="609601"/>
            </a:xfrm>
            <a:prstGeom prst="rect">
              <a:avLst/>
            </a:prstGeom>
            <a:solidFill>
              <a:srgbClr val="EDD7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50A8D7-71E1-672F-DD99-EBF87428C4B2}"/>
                </a:ext>
              </a:extLst>
            </p:cNvPr>
            <p:cNvSpPr/>
            <p:nvPr/>
          </p:nvSpPr>
          <p:spPr>
            <a:xfrm>
              <a:off x="3165567" y="2612979"/>
              <a:ext cx="609600" cy="426039"/>
            </a:xfrm>
            <a:prstGeom prst="rect">
              <a:avLst/>
            </a:prstGeom>
            <a:solidFill>
              <a:srgbClr val="EC8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2F2323A-4270-E7DE-D8F7-836DED4B4D9A}"/>
                </a:ext>
              </a:extLst>
            </p:cNvPr>
            <p:cNvSpPr/>
            <p:nvPr/>
          </p:nvSpPr>
          <p:spPr>
            <a:xfrm>
              <a:off x="3165567" y="2362200"/>
              <a:ext cx="609600" cy="250779"/>
            </a:xfrm>
            <a:prstGeom prst="rect">
              <a:avLst/>
            </a:prstGeom>
            <a:solidFill>
              <a:srgbClr val="DC412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CAD7FC-24E3-0469-1801-E259834BFC20}"/>
              </a:ext>
            </a:extLst>
          </p:cNvPr>
          <p:cNvGrpSpPr/>
          <p:nvPr/>
        </p:nvGrpSpPr>
        <p:grpSpPr>
          <a:xfrm>
            <a:off x="3375660" y="2712720"/>
            <a:ext cx="372294" cy="3000917"/>
            <a:chOff x="2555967" y="2362200"/>
            <a:chExt cx="609600" cy="300091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4B50901-6D0B-33CD-390A-03D6356715C2}"/>
                </a:ext>
              </a:extLst>
            </p:cNvPr>
            <p:cNvSpPr/>
            <p:nvPr/>
          </p:nvSpPr>
          <p:spPr>
            <a:xfrm>
              <a:off x="2555967" y="4441778"/>
              <a:ext cx="609600" cy="921339"/>
            </a:xfrm>
            <a:prstGeom prst="rect">
              <a:avLst/>
            </a:prstGeom>
            <a:solidFill>
              <a:srgbClr val="004A6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D4A4CF4-6ACB-44EC-5F3E-7935CEBADFAD}"/>
                </a:ext>
              </a:extLst>
            </p:cNvPr>
            <p:cNvSpPr/>
            <p:nvPr/>
          </p:nvSpPr>
          <p:spPr>
            <a:xfrm>
              <a:off x="2555967" y="3648622"/>
              <a:ext cx="609600" cy="793157"/>
            </a:xfrm>
            <a:prstGeom prst="rect">
              <a:avLst/>
            </a:prstGeom>
            <a:solidFill>
              <a:srgbClr val="0F85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520203D-2A2D-7186-FD4D-3CB71FB0A6BB}"/>
                </a:ext>
              </a:extLst>
            </p:cNvPr>
            <p:cNvSpPr/>
            <p:nvPr/>
          </p:nvSpPr>
          <p:spPr>
            <a:xfrm>
              <a:off x="2555967" y="3039019"/>
              <a:ext cx="609600" cy="609601"/>
            </a:xfrm>
            <a:prstGeom prst="rect">
              <a:avLst/>
            </a:prstGeom>
            <a:solidFill>
              <a:srgbClr val="EDD7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F301A5-B373-FE88-5200-43F825BEB1D7}"/>
                </a:ext>
              </a:extLst>
            </p:cNvPr>
            <p:cNvSpPr/>
            <p:nvPr/>
          </p:nvSpPr>
          <p:spPr>
            <a:xfrm>
              <a:off x="2555967" y="2612979"/>
              <a:ext cx="609600" cy="426039"/>
            </a:xfrm>
            <a:prstGeom prst="rect">
              <a:avLst/>
            </a:prstGeom>
            <a:solidFill>
              <a:srgbClr val="EC8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F1B0DEF-EB60-8D69-A363-94C289A6CC78}"/>
                </a:ext>
              </a:extLst>
            </p:cNvPr>
            <p:cNvSpPr/>
            <p:nvPr/>
          </p:nvSpPr>
          <p:spPr>
            <a:xfrm>
              <a:off x="2555967" y="2362200"/>
              <a:ext cx="609600" cy="250779"/>
            </a:xfrm>
            <a:prstGeom prst="rect">
              <a:avLst/>
            </a:prstGeom>
            <a:solidFill>
              <a:srgbClr val="DC412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405688-E385-613A-5D6F-40C04AE623CC}"/>
              </a:ext>
            </a:extLst>
          </p:cNvPr>
          <p:cNvGrpSpPr/>
          <p:nvPr/>
        </p:nvGrpSpPr>
        <p:grpSpPr>
          <a:xfrm>
            <a:off x="2766060" y="2712720"/>
            <a:ext cx="372294" cy="3000917"/>
            <a:chOff x="1946367" y="2362200"/>
            <a:chExt cx="609600" cy="300091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182D8E9-8339-458A-DE72-57A8F7DC19D0}"/>
                </a:ext>
              </a:extLst>
            </p:cNvPr>
            <p:cNvSpPr/>
            <p:nvPr/>
          </p:nvSpPr>
          <p:spPr>
            <a:xfrm>
              <a:off x="1946367" y="4441778"/>
              <a:ext cx="609600" cy="921339"/>
            </a:xfrm>
            <a:prstGeom prst="rect">
              <a:avLst/>
            </a:prstGeom>
            <a:solidFill>
              <a:srgbClr val="004A6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733F61-2B43-4A9E-9168-DD41F529BD3E}"/>
                </a:ext>
              </a:extLst>
            </p:cNvPr>
            <p:cNvSpPr/>
            <p:nvPr/>
          </p:nvSpPr>
          <p:spPr>
            <a:xfrm>
              <a:off x="1946367" y="3648622"/>
              <a:ext cx="609600" cy="793157"/>
            </a:xfrm>
            <a:prstGeom prst="rect">
              <a:avLst/>
            </a:prstGeom>
            <a:solidFill>
              <a:srgbClr val="0F85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57478F-2D28-703C-14A9-EEFF77A2DDFE}"/>
                </a:ext>
              </a:extLst>
            </p:cNvPr>
            <p:cNvSpPr/>
            <p:nvPr/>
          </p:nvSpPr>
          <p:spPr>
            <a:xfrm>
              <a:off x="1946367" y="3039019"/>
              <a:ext cx="609600" cy="609601"/>
            </a:xfrm>
            <a:prstGeom prst="rect">
              <a:avLst/>
            </a:prstGeom>
            <a:solidFill>
              <a:srgbClr val="EDD7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7CEECB5-8E7A-3297-A0B9-12C12429AD89}"/>
                </a:ext>
              </a:extLst>
            </p:cNvPr>
            <p:cNvSpPr/>
            <p:nvPr/>
          </p:nvSpPr>
          <p:spPr>
            <a:xfrm>
              <a:off x="1946367" y="2612979"/>
              <a:ext cx="609600" cy="426039"/>
            </a:xfrm>
            <a:prstGeom prst="rect">
              <a:avLst/>
            </a:prstGeom>
            <a:solidFill>
              <a:srgbClr val="EC8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70E97C1-9DDE-C72D-E230-CC640B486AE3}"/>
                </a:ext>
              </a:extLst>
            </p:cNvPr>
            <p:cNvSpPr/>
            <p:nvPr/>
          </p:nvSpPr>
          <p:spPr>
            <a:xfrm>
              <a:off x="1946367" y="2362200"/>
              <a:ext cx="609600" cy="250779"/>
            </a:xfrm>
            <a:prstGeom prst="rect">
              <a:avLst/>
            </a:prstGeom>
            <a:solidFill>
              <a:srgbClr val="DC412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9F83EFB-6647-0E3D-FB3E-8F62410DA138}"/>
              </a:ext>
            </a:extLst>
          </p:cNvPr>
          <p:cNvGrpSpPr/>
          <p:nvPr/>
        </p:nvGrpSpPr>
        <p:grpSpPr>
          <a:xfrm>
            <a:off x="2156460" y="2712720"/>
            <a:ext cx="372294" cy="3000917"/>
            <a:chOff x="1336767" y="2362200"/>
            <a:chExt cx="609600" cy="300091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56345-9EF0-64DA-755C-6143DD828877}"/>
                </a:ext>
              </a:extLst>
            </p:cNvPr>
            <p:cNvSpPr/>
            <p:nvPr/>
          </p:nvSpPr>
          <p:spPr>
            <a:xfrm>
              <a:off x="1336767" y="4441778"/>
              <a:ext cx="609600" cy="921339"/>
            </a:xfrm>
            <a:prstGeom prst="rect">
              <a:avLst/>
            </a:prstGeom>
            <a:solidFill>
              <a:srgbClr val="004A6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519F23-146A-9277-446E-579EC48BAC37}"/>
                </a:ext>
              </a:extLst>
            </p:cNvPr>
            <p:cNvSpPr/>
            <p:nvPr/>
          </p:nvSpPr>
          <p:spPr>
            <a:xfrm>
              <a:off x="1336767" y="3648622"/>
              <a:ext cx="609600" cy="793157"/>
            </a:xfrm>
            <a:prstGeom prst="rect">
              <a:avLst/>
            </a:prstGeom>
            <a:solidFill>
              <a:srgbClr val="0F859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639A988-6847-B22E-6D7B-B643B9187AAD}"/>
                </a:ext>
              </a:extLst>
            </p:cNvPr>
            <p:cNvSpPr/>
            <p:nvPr/>
          </p:nvSpPr>
          <p:spPr>
            <a:xfrm>
              <a:off x="1336767" y="3039019"/>
              <a:ext cx="609600" cy="609601"/>
            </a:xfrm>
            <a:prstGeom prst="rect">
              <a:avLst/>
            </a:prstGeom>
            <a:solidFill>
              <a:srgbClr val="EDD7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B7118AF-0DC3-4B8F-3D5C-921CC769C1E3}"/>
                </a:ext>
              </a:extLst>
            </p:cNvPr>
            <p:cNvSpPr/>
            <p:nvPr/>
          </p:nvSpPr>
          <p:spPr>
            <a:xfrm>
              <a:off x="1336767" y="2612979"/>
              <a:ext cx="609600" cy="426039"/>
            </a:xfrm>
            <a:prstGeom prst="rect">
              <a:avLst/>
            </a:prstGeom>
            <a:solidFill>
              <a:srgbClr val="EC8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C005E07-C9F3-145F-99A1-C53EBA1755B7}"/>
                </a:ext>
              </a:extLst>
            </p:cNvPr>
            <p:cNvSpPr/>
            <p:nvPr/>
          </p:nvSpPr>
          <p:spPr>
            <a:xfrm>
              <a:off x="1336767" y="2362200"/>
              <a:ext cx="609600" cy="250779"/>
            </a:xfrm>
            <a:prstGeom prst="rect">
              <a:avLst/>
            </a:prstGeom>
            <a:solidFill>
              <a:srgbClr val="DC412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6C83A7B-F1FD-ED05-8A7D-F7BE3E7B7487}"/>
              </a:ext>
            </a:extLst>
          </p:cNvPr>
          <p:cNvSpPr txBox="1"/>
          <p:nvPr/>
        </p:nvSpPr>
        <p:spPr>
          <a:xfrm>
            <a:off x="2092174" y="2033333"/>
            <a:ext cx="29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 folds, stratified by species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625A54-8D54-C08B-59F7-877763F5DAA7}"/>
              </a:ext>
            </a:extLst>
          </p:cNvPr>
          <p:cNvSpPr txBox="1"/>
          <p:nvPr/>
        </p:nvSpPr>
        <p:spPr>
          <a:xfrm>
            <a:off x="1483289" y="2653443"/>
            <a:ext cx="6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sp.1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8DC0E0-191C-3F8B-9B32-4F0980055602}"/>
              </a:ext>
            </a:extLst>
          </p:cNvPr>
          <p:cNvSpPr txBox="1"/>
          <p:nvPr/>
        </p:nvSpPr>
        <p:spPr>
          <a:xfrm>
            <a:off x="1483289" y="2991852"/>
            <a:ext cx="6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sp.2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DA0062-07EC-8AF3-579E-394F6759ADFE}"/>
              </a:ext>
            </a:extLst>
          </p:cNvPr>
          <p:cNvSpPr txBox="1"/>
          <p:nvPr/>
        </p:nvSpPr>
        <p:spPr>
          <a:xfrm>
            <a:off x="1483289" y="3509673"/>
            <a:ext cx="6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sp.3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D342CB-3266-C6DC-A85A-A1BF2DC5D92D}"/>
              </a:ext>
            </a:extLst>
          </p:cNvPr>
          <p:cNvSpPr txBox="1"/>
          <p:nvPr/>
        </p:nvSpPr>
        <p:spPr>
          <a:xfrm>
            <a:off x="1483289" y="4211054"/>
            <a:ext cx="6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sp.4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21B3D4D-A108-9A43-4AA4-0D6042C19171}"/>
              </a:ext>
            </a:extLst>
          </p:cNvPr>
          <p:cNvSpPr txBox="1"/>
          <p:nvPr/>
        </p:nvSpPr>
        <p:spPr>
          <a:xfrm>
            <a:off x="1483289" y="5068301"/>
            <a:ext cx="6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sp.5</a:t>
            </a:r>
          </a:p>
        </p:txBody>
      </p:sp>
    </p:spTree>
    <p:extLst>
      <p:ext uri="{BB962C8B-B14F-4D97-AF65-F5344CB8AC3E}">
        <p14:creationId xmlns:p14="http://schemas.microsoft.com/office/powerpoint/2010/main" val="163175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9E40-9611-F2F0-66E4-BF82CE50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Data Prep. from Model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1415-AD85-E241-C25C-05B6F2EB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30" y="1825625"/>
            <a:ext cx="6939469" cy="4351338"/>
          </a:xfrm>
        </p:spPr>
        <p:txBody>
          <a:bodyPr/>
          <a:lstStyle/>
          <a:p>
            <a:r>
              <a:rPr lang="en-US" dirty="0"/>
              <a:t>Preparation</a:t>
            </a:r>
          </a:p>
          <a:p>
            <a:pPr lvl="1"/>
            <a:r>
              <a:rPr lang="en-US" dirty="0"/>
              <a:t>Extract sequences, convert IUPAC codes to probabilities, convert to k-</a:t>
            </a:r>
            <a:r>
              <a:rPr lang="en-US" dirty="0" err="1"/>
              <a:t>mer</a:t>
            </a:r>
            <a:r>
              <a:rPr lang="en-US" dirty="0"/>
              <a:t> probabilities</a:t>
            </a:r>
          </a:p>
          <a:p>
            <a:pPr lvl="1"/>
            <a:r>
              <a:rPr lang="en-US" dirty="0"/>
              <a:t>Write to portable tabular format (parquet)</a:t>
            </a:r>
          </a:p>
          <a:p>
            <a:pPr lvl="1"/>
            <a:r>
              <a:rPr lang="en-US" dirty="0"/>
              <a:t>Use metadata (species, sequence name) to create stratified cross validation folds</a:t>
            </a:r>
          </a:p>
          <a:p>
            <a:r>
              <a:rPr lang="en-US" dirty="0"/>
              <a:t>During model fitting </a:t>
            </a:r>
          </a:p>
          <a:p>
            <a:pPr lvl="1"/>
            <a:r>
              <a:rPr lang="en-US" dirty="0"/>
              <a:t>Query cross validation fold table</a:t>
            </a:r>
          </a:p>
          <a:p>
            <a:pPr lvl="1"/>
            <a:r>
              <a:rPr lang="en-US" dirty="0"/>
              <a:t>Query k-</a:t>
            </a:r>
            <a:r>
              <a:rPr lang="en-US" dirty="0" err="1"/>
              <a:t>mer</a:t>
            </a:r>
            <a:r>
              <a:rPr lang="en-US" dirty="0"/>
              <a:t> probability table</a:t>
            </a:r>
          </a:p>
          <a:p>
            <a:pPr lvl="1"/>
            <a:r>
              <a:rPr lang="en-US" dirty="0"/>
              <a:t>Write output 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3B999-D0E3-0E99-B914-2DFAA335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20" y="4802505"/>
            <a:ext cx="322896" cy="325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A1306-6887-B1B2-A98E-E768F3110703}"/>
              </a:ext>
            </a:extLst>
          </p:cNvPr>
          <p:cNvSpPr txBox="1"/>
          <p:nvPr/>
        </p:nvSpPr>
        <p:spPr>
          <a:xfrm>
            <a:off x="2695856" y="4701003"/>
            <a:ext cx="115796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Model </a:t>
            </a:r>
          </a:p>
          <a:p>
            <a:pPr algn="ctr"/>
            <a:r>
              <a:rPr lang="en-US" sz="1400" dirty="0">
                <a:solidFill>
                  <a:srgbClr val="5CD7DE"/>
                </a:solidFill>
              </a:rPr>
              <a:t>Fitting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FBA7B-EA4F-4CBA-06D5-51F96B761944}"/>
              </a:ext>
            </a:extLst>
          </p:cNvPr>
          <p:cNvSpPr txBox="1"/>
          <p:nvPr/>
        </p:nvSpPr>
        <p:spPr>
          <a:xfrm>
            <a:off x="1081639" y="5653743"/>
            <a:ext cx="105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Model</a:t>
            </a:r>
          </a:p>
          <a:p>
            <a:pPr algn="ctr"/>
            <a:r>
              <a:rPr lang="en-US" sz="1400" dirty="0">
                <a:solidFill>
                  <a:srgbClr val="5CD7DE"/>
                </a:solidFill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46BE0-A160-7C4E-0550-430957010FA9}"/>
              </a:ext>
            </a:extLst>
          </p:cNvPr>
          <p:cNvSpPr txBox="1"/>
          <p:nvPr/>
        </p:nvSpPr>
        <p:spPr>
          <a:xfrm>
            <a:off x="1076479" y="4701368"/>
            <a:ext cx="1057256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Model </a:t>
            </a:r>
          </a:p>
          <a:p>
            <a:pPr algn="ctr"/>
            <a:r>
              <a:rPr lang="en-US" sz="1400" dirty="0">
                <a:solidFill>
                  <a:srgbClr val="5CD7DE"/>
                </a:solidFill>
              </a:rPr>
              <a:t>Tuning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091F82-E0C9-8833-D92E-220EDE67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99956"/>
            <a:ext cx="327366" cy="327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05F15B-72EE-5ECB-03AD-C51148A9984D}"/>
              </a:ext>
            </a:extLst>
          </p:cNvPr>
          <p:cNvSpPr txBox="1"/>
          <p:nvPr/>
        </p:nvSpPr>
        <p:spPr>
          <a:xfrm>
            <a:off x="1075412" y="3733098"/>
            <a:ext cx="1059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Model</a:t>
            </a:r>
          </a:p>
          <a:p>
            <a:pPr algn="ctr"/>
            <a:r>
              <a:rPr lang="en-US" sz="1400" dirty="0">
                <a:solidFill>
                  <a:srgbClr val="5CD7DE"/>
                </a:solidFill>
              </a:rPr>
              <a:t>Exploration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CC0E6A-F99D-696F-35C7-AC9D4DC4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833329"/>
            <a:ext cx="327366" cy="325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D6D352-83DD-E1FA-619B-EEF8E68D5706}"/>
              </a:ext>
            </a:extLst>
          </p:cNvPr>
          <p:cNvSpPr txBox="1"/>
          <p:nvPr/>
        </p:nvSpPr>
        <p:spPr>
          <a:xfrm>
            <a:off x="2698582" y="3736654"/>
            <a:ext cx="115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Transformed</a:t>
            </a:r>
          </a:p>
          <a:p>
            <a:pPr algn="ctr"/>
            <a:r>
              <a:rPr lang="en-US" sz="1400" dirty="0">
                <a:solidFill>
                  <a:srgbClr val="5CD7DE"/>
                </a:solidFill>
              </a:rPr>
              <a:t>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41C428-FA14-DAFF-931C-49933A81A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281" y="3833309"/>
            <a:ext cx="325122" cy="3251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E17AE2-A7AA-3DD2-62B4-9A33FAD6C8EE}"/>
              </a:ext>
            </a:extLst>
          </p:cNvPr>
          <p:cNvSpPr txBox="1"/>
          <p:nvPr/>
        </p:nvSpPr>
        <p:spPr>
          <a:xfrm>
            <a:off x="2699407" y="2790954"/>
            <a:ext cx="115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Data </a:t>
            </a:r>
          </a:p>
          <a:p>
            <a:pPr algn="ctr"/>
            <a:r>
              <a:rPr lang="en-US" sz="1400" dirty="0">
                <a:solidFill>
                  <a:srgbClr val="5CD7DE"/>
                </a:solidFill>
              </a:rPr>
              <a:t>Preparation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26927A-915B-D53E-361D-8C52A2DC8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282" y="2893127"/>
            <a:ext cx="325124" cy="327366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86B5576D-39DF-1D05-FF37-453047085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44" y="1938545"/>
            <a:ext cx="328694" cy="3286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C25704-EE52-0BD5-E1FE-BF92E0709116}"/>
              </a:ext>
            </a:extLst>
          </p:cNvPr>
          <p:cNvSpPr txBox="1"/>
          <p:nvPr/>
        </p:nvSpPr>
        <p:spPr>
          <a:xfrm>
            <a:off x="2699407" y="1833716"/>
            <a:ext cx="115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Text files</a:t>
            </a:r>
          </a:p>
          <a:p>
            <a:pPr algn="ctr"/>
            <a:r>
              <a:rPr lang="en-US" sz="1400" dirty="0">
                <a:solidFill>
                  <a:srgbClr val="5CD7DE"/>
                </a:solidFill>
              </a:rPr>
              <a:t>(</a:t>
            </a:r>
            <a:r>
              <a:rPr lang="en-US" sz="1400" dirty="0" err="1">
                <a:solidFill>
                  <a:srgbClr val="5CD7DE"/>
                </a:solidFill>
              </a:rPr>
              <a:t>fasta</a:t>
            </a:r>
            <a:r>
              <a:rPr lang="en-US" sz="1400" dirty="0">
                <a:solidFill>
                  <a:srgbClr val="5CD7DE"/>
                </a:solidFill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F4F63D-5E5B-0902-03A3-D88E717BB76F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3278390" y="2356936"/>
            <a:ext cx="0" cy="434018"/>
          </a:xfrm>
          <a:prstGeom prst="straightConnector1">
            <a:avLst/>
          </a:prstGeom>
          <a:ln>
            <a:solidFill>
              <a:srgbClr val="F326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AEABE3-5382-15FA-BDB3-196FC31A94B7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 flipH="1">
            <a:off x="3278388" y="3314174"/>
            <a:ext cx="2" cy="422480"/>
          </a:xfrm>
          <a:prstGeom prst="straightConnector1">
            <a:avLst/>
          </a:prstGeom>
          <a:ln>
            <a:solidFill>
              <a:srgbClr val="F326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10B12F9-1993-86E5-62CE-FB86B7694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44" y="5758642"/>
            <a:ext cx="328694" cy="3286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645F81-2E12-0CCF-D1C7-FFF59CBFE7AA}"/>
              </a:ext>
            </a:extLst>
          </p:cNvPr>
          <p:cNvSpPr txBox="1"/>
          <p:nvPr/>
        </p:nvSpPr>
        <p:spPr>
          <a:xfrm>
            <a:off x="2699407" y="5653813"/>
            <a:ext cx="115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D7DE"/>
                </a:solidFill>
              </a:rPr>
              <a:t>Text files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CC71AA-2F10-CA84-B048-F3ACCE8E3B50}"/>
              </a:ext>
            </a:extLst>
          </p:cNvPr>
          <p:cNvCxnSpPr>
            <a:cxnSpLocks/>
            <a:stCxn id="14" idx="2"/>
            <a:endCxn id="8" idx="0"/>
          </p:cNvCxnSpPr>
          <p:nvPr/>
        </p:nvCxnSpPr>
        <p:spPr>
          <a:xfrm flipH="1">
            <a:off x="3274839" y="4259874"/>
            <a:ext cx="3549" cy="441129"/>
          </a:xfrm>
          <a:prstGeom prst="straightConnector1">
            <a:avLst/>
          </a:prstGeom>
          <a:ln>
            <a:solidFill>
              <a:srgbClr val="F326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E2B0C9-67BD-E330-6392-21E7135CD9D4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3274839" y="5224222"/>
            <a:ext cx="3551" cy="429591"/>
          </a:xfrm>
          <a:prstGeom prst="straightConnector1">
            <a:avLst/>
          </a:prstGeom>
          <a:ln>
            <a:solidFill>
              <a:srgbClr val="F326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44DE8-C32B-7565-1936-3C413D502426}"/>
              </a:ext>
            </a:extLst>
          </p:cNvPr>
          <p:cNvGrpSpPr/>
          <p:nvPr/>
        </p:nvGrpSpPr>
        <p:grpSpPr>
          <a:xfrm>
            <a:off x="1885023" y="4848712"/>
            <a:ext cx="502772" cy="232995"/>
            <a:chOff x="4748512" y="4626699"/>
            <a:chExt cx="1182708" cy="23299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A77440E-9AB0-952C-584A-C2F02BD4F4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8512" y="4626699"/>
              <a:ext cx="1157966" cy="0"/>
            </a:xfrm>
            <a:prstGeom prst="straightConnector1">
              <a:avLst/>
            </a:prstGeom>
            <a:ln>
              <a:solidFill>
                <a:srgbClr val="F326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03E0924-7A11-7ECC-55DB-00D591D20AB1}"/>
                </a:ext>
              </a:extLst>
            </p:cNvPr>
            <p:cNvCxnSpPr>
              <a:cxnSpLocks/>
            </p:cNvCxnSpPr>
            <p:nvPr/>
          </p:nvCxnSpPr>
          <p:spPr>
            <a:xfrm>
              <a:off x="4773254" y="4859694"/>
              <a:ext cx="1157966" cy="0"/>
            </a:xfrm>
            <a:prstGeom prst="straightConnector1">
              <a:avLst/>
            </a:prstGeom>
            <a:ln>
              <a:solidFill>
                <a:srgbClr val="F326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66FF5B-E7E7-2B9F-1B5C-D6D418A984FD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1605107" y="5224587"/>
            <a:ext cx="5161" cy="429156"/>
          </a:xfrm>
          <a:prstGeom prst="straightConnector1">
            <a:avLst/>
          </a:prstGeom>
          <a:ln>
            <a:solidFill>
              <a:srgbClr val="F326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7DE3B0-A9DF-FDE3-94A7-D91C4DA0B16F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1605107" y="4256318"/>
            <a:ext cx="2" cy="445050"/>
          </a:xfrm>
          <a:prstGeom prst="straightConnector1">
            <a:avLst/>
          </a:prstGeom>
          <a:ln>
            <a:solidFill>
              <a:srgbClr val="F326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B2510F2-D18A-D247-8A35-5DB7FA572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75" y="5749867"/>
            <a:ext cx="325124" cy="3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8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0EA52-852A-2EDB-1989-F942158E2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7287-1A14-A7EF-A5F3-BBCFF18A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and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D81F-2A12-18A6-AB57-8949B02DA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6C31-5CF2-4D5B-613C-E470CA87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1F66-D026-A90C-18FF-1F187F88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space to explore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Propose one or more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one or more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Propose one or more new options given results</a:t>
            </a: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AF29F897-50AF-4341-3AC0-8E57611312B6}"/>
              </a:ext>
            </a:extLst>
          </p:cNvPr>
          <p:cNvSpPr/>
          <p:nvPr/>
        </p:nvSpPr>
        <p:spPr>
          <a:xfrm rot="5400000" flipH="1">
            <a:off x="5453761" y="2913761"/>
            <a:ext cx="813054" cy="674624"/>
          </a:xfrm>
          <a:prstGeom prst="uturnArrow">
            <a:avLst>
              <a:gd name="adj1" fmla="val 14468"/>
              <a:gd name="adj2" fmla="val 25000"/>
              <a:gd name="adj3" fmla="val 25000"/>
              <a:gd name="adj4" fmla="val 43938"/>
              <a:gd name="adj5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18EB3-4B24-8E9A-9B52-33CFCD5D9B96}"/>
              </a:ext>
            </a:extLst>
          </p:cNvPr>
          <p:cNvSpPr txBox="1"/>
          <p:nvPr/>
        </p:nvSpPr>
        <p:spPr>
          <a:xfrm>
            <a:off x="7340600" y="2844546"/>
            <a:ext cx="293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Algorithms trade off</a:t>
            </a:r>
          </a:p>
          <a:p>
            <a:r>
              <a:rPr lang="en-US" dirty="0">
                <a:solidFill>
                  <a:schemeClr val="bg1"/>
                </a:solidFill>
              </a:rPr>
              <a:t>Parallelism vs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4612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F812-80C9-89DF-745D-708B3E61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Hyperparameter Tuning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69D8-7EA9-469B-D9B3-C6A729BAE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C38BCE-28D7-0143-5BA7-F1AB33A3C43F}"/>
              </a:ext>
            </a:extLst>
          </p:cNvPr>
          <p:cNvGrpSpPr/>
          <p:nvPr/>
        </p:nvGrpSpPr>
        <p:grpSpPr>
          <a:xfrm>
            <a:off x="118924" y="2529431"/>
            <a:ext cx="11954151" cy="2639470"/>
            <a:chOff x="21949" y="2529431"/>
            <a:chExt cx="11954151" cy="26394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34E040-6CB1-319B-70F8-76FDD4714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49" y="2529431"/>
              <a:ext cx="3826151" cy="26394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973F41-78E8-4505-32C7-94E99C8F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5949" y="2529431"/>
              <a:ext cx="3826151" cy="26394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CCBAE5-8B18-C7D7-1BEC-F69EA29DD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9949" y="2529431"/>
              <a:ext cx="3826151" cy="26394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9150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15C4-02A3-BF4F-597D-0E8EE5DF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90C61-09A5-0D62-156D-3B80BBBE9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4" descr="A person in a suit&#10;&#10;AI-generated content may be incorrect.">
            <a:extLst>
              <a:ext uri="{FF2B5EF4-FFF2-40B4-BE49-F238E27FC236}">
                <a16:creationId xmlns:a16="http://schemas.microsoft.com/office/drawing/2014/main" id="{8E53E462-EDF5-CBE9-48A0-52A44E88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9" b="10489"/>
          <a:stretch/>
        </p:blipFill>
        <p:spPr>
          <a:xfrm>
            <a:off x="7908926" y="1709738"/>
            <a:ext cx="3481070" cy="3438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A9CE5-4850-5185-8C0E-E06C9F2DB789}"/>
              </a:ext>
            </a:extLst>
          </p:cNvPr>
          <p:cNvSpPr txBox="1"/>
          <p:nvPr/>
        </p:nvSpPr>
        <p:spPr>
          <a:xfrm>
            <a:off x="1355725" y="1142246"/>
            <a:ext cx="9467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“If I had eight hours to chop down a tree, I’d spend the first six of them sharpening my axe.”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4649B-9E37-B039-6D82-FAA7FEB6BC47}"/>
              </a:ext>
            </a:extLst>
          </p:cNvPr>
          <p:cNvSpPr txBox="1"/>
          <p:nvPr/>
        </p:nvSpPr>
        <p:spPr>
          <a:xfrm>
            <a:off x="8404860" y="726748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32660"/>
                </a:solidFill>
                <a:latin typeface="Comic Sans MS" panose="030F0702030302020204" pitchFamily="66" charset="0"/>
              </a:rPr>
              <a:t>cleaning my data</a:t>
            </a:r>
          </a:p>
          <a:p>
            <a:pPr algn="ctr"/>
            <a:r>
              <a:rPr lang="en-US" dirty="0">
                <a:solidFill>
                  <a:srgbClr val="F32660"/>
                </a:solidFill>
                <a:latin typeface="Comic Sans MS" panose="030F0702030302020204" pitchFamily="66" charset="0"/>
              </a:rPr>
              <a:t>^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7F327-2296-7C23-B3CE-21F7D39CE53D}"/>
              </a:ext>
            </a:extLst>
          </p:cNvPr>
          <p:cNvSpPr txBox="1"/>
          <p:nvPr/>
        </p:nvSpPr>
        <p:spPr>
          <a:xfrm>
            <a:off x="3521713" y="1746528"/>
            <a:ext cx="4387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Abraham Lincoln </a:t>
            </a:r>
            <a:r>
              <a:rPr lang="en-US" dirty="0">
                <a:solidFill>
                  <a:srgbClr val="F32660"/>
                </a:solidFill>
                <a:latin typeface="Comic Sans MS" panose="030F0702030302020204" pitchFamily="66" charset="0"/>
              </a:rPr>
              <a:t>if he worked with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D3EE1-4AA2-CE91-465A-6BD3FB92917B}"/>
              </a:ext>
            </a:extLst>
          </p:cNvPr>
          <p:cNvSpPr txBox="1"/>
          <p:nvPr/>
        </p:nvSpPr>
        <p:spPr>
          <a:xfrm>
            <a:off x="3680460" y="726748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32660"/>
                </a:solidFill>
                <a:latin typeface="Comic Sans MS" panose="030F0702030302020204" pitchFamily="66" charset="0"/>
              </a:rPr>
              <a:t>build a model</a:t>
            </a:r>
          </a:p>
          <a:p>
            <a:pPr algn="ctr"/>
            <a:r>
              <a:rPr lang="en-US" dirty="0">
                <a:solidFill>
                  <a:srgbClr val="F32660"/>
                </a:solidFill>
                <a:latin typeface="Comic Sans MS" panose="030F0702030302020204" pitchFamily="66" charset="0"/>
              </a:rPr>
              <a:t>^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0BFF96-86DA-61BA-1959-EAEB3ECFAE24}"/>
              </a:ext>
            </a:extLst>
          </p:cNvPr>
          <p:cNvCxnSpPr>
            <a:cxnSpLocks/>
          </p:cNvCxnSpPr>
          <p:nvPr/>
        </p:nvCxnSpPr>
        <p:spPr>
          <a:xfrm>
            <a:off x="3629660" y="1345139"/>
            <a:ext cx="1742440" cy="0"/>
          </a:xfrm>
          <a:prstGeom prst="line">
            <a:avLst/>
          </a:prstGeom>
          <a:ln w="28575">
            <a:solidFill>
              <a:srgbClr val="F326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73D0D5-8C3D-3E48-8814-52F343A06431}"/>
              </a:ext>
            </a:extLst>
          </p:cNvPr>
          <p:cNvCxnSpPr>
            <a:cxnSpLocks/>
          </p:cNvCxnSpPr>
          <p:nvPr/>
        </p:nvCxnSpPr>
        <p:spPr>
          <a:xfrm>
            <a:off x="8306763" y="1345139"/>
            <a:ext cx="1742440" cy="0"/>
          </a:xfrm>
          <a:prstGeom prst="line">
            <a:avLst/>
          </a:prstGeom>
          <a:ln w="28575">
            <a:solidFill>
              <a:srgbClr val="F326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9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A5E-9628-2F3B-8AE7-6163DCE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Action: 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49D8-5EDB-6C5C-5CA3-7AE0BFAC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62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Define space to explore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Test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new options given results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DC780-C35C-9178-8EFC-1FD6F7BF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1825625"/>
            <a:ext cx="1251155" cy="1231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AEB67-7A4E-50E9-0FEC-CBDD566A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62" y="3151793"/>
            <a:ext cx="1251156" cy="554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457B-3D9B-9AA2-079E-8DE5B497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2" y="4300727"/>
            <a:ext cx="1251156" cy="307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2A5DC-CD96-766B-9902-F97D904B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2" y="5510895"/>
            <a:ext cx="1251156" cy="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A5E-9628-2F3B-8AE7-6163DCE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Action: 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49D8-5EDB-6C5C-5CA3-7AE0BFAC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62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Define space to explore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Test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new options given results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DC780-C35C-9178-8EFC-1FD6F7BF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1825625"/>
            <a:ext cx="1251155" cy="1231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AEB67-7A4E-50E9-0FEC-CBDD566A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62" y="3151793"/>
            <a:ext cx="1251156" cy="554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457B-3D9B-9AA2-079E-8DE5B497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2" y="4300727"/>
            <a:ext cx="1251156" cy="307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2A5DC-CD96-766B-9902-F97D904B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2" y="5510895"/>
            <a:ext cx="1251156" cy="801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BA253-AB4E-A66E-0548-9B61B177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3637"/>
            <a:ext cx="6096000" cy="59992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883A1A-64FD-2CBA-387D-FF620E74B161}"/>
              </a:ext>
            </a:extLst>
          </p:cNvPr>
          <p:cNvSpPr/>
          <p:nvPr/>
        </p:nvSpPr>
        <p:spPr>
          <a:xfrm>
            <a:off x="4652961" y="3151793"/>
            <a:ext cx="1251156" cy="316010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A5E-9628-2F3B-8AE7-6163DCE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Action: 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49D8-5EDB-6C5C-5CA3-7AE0BFAC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62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Define space to explore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Propose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Test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new options given results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DC780-C35C-9178-8EFC-1FD6F7BF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1825625"/>
            <a:ext cx="1251155" cy="1231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AEB67-7A4E-50E9-0FEC-CBDD566A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62" y="3151793"/>
            <a:ext cx="1251156" cy="554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457B-3D9B-9AA2-079E-8DE5B497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2" y="4300727"/>
            <a:ext cx="1251156" cy="307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2A5DC-CD96-766B-9902-F97D904B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2" y="5510895"/>
            <a:ext cx="1251156" cy="8010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F92FCD-6B8D-7A3A-28EE-7BC7298B2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4457"/>
            <a:ext cx="6096000" cy="2701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A619EF-4DFA-9114-D457-36EBAD8DB530}"/>
              </a:ext>
            </a:extLst>
          </p:cNvPr>
          <p:cNvSpPr/>
          <p:nvPr/>
        </p:nvSpPr>
        <p:spPr>
          <a:xfrm>
            <a:off x="4652961" y="1825625"/>
            <a:ext cx="1251156" cy="12312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7A3999-2810-2244-2025-05D9DDA2410C}"/>
              </a:ext>
            </a:extLst>
          </p:cNvPr>
          <p:cNvSpPr/>
          <p:nvPr/>
        </p:nvSpPr>
        <p:spPr>
          <a:xfrm>
            <a:off x="4652961" y="4300727"/>
            <a:ext cx="1251156" cy="20111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3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A5E-9628-2F3B-8AE7-6163DCE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Action: 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49D8-5EDB-6C5C-5CA3-7AE0BFAC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62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Define space to explore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Test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new options given results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DC780-C35C-9178-8EFC-1FD6F7BF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1825625"/>
            <a:ext cx="1251155" cy="1231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AEB67-7A4E-50E9-0FEC-CBDD566A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62" y="3151793"/>
            <a:ext cx="1251156" cy="554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457B-3D9B-9AA2-079E-8DE5B497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2" y="4300727"/>
            <a:ext cx="1251156" cy="307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2A5DC-CD96-766B-9902-F97D904B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2" y="5510895"/>
            <a:ext cx="1251156" cy="801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046532-6B7B-0C96-F90C-6BF4535B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34457"/>
            <a:ext cx="6096000" cy="1499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AF24D-51C3-5E96-6ADB-F0DEEC38B6D1}"/>
              </a:ext>
            </a:extLst>
          </p:cNvPr>
          <p:cNvSpPr/>
          <p:nvPr/>
        </p:nvSpPr>
        <p:spPr>
          <a:xfrm>
            <a:off x="4652961" y="5510893"/>
            <a:ext cx="1251156" cy="8010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E50F8-0778-C719-F26B-49C37F91ABD9}"/>
              </a:ext>
            </a:extLst>
          </p:cNvPr>
          <p:cNvSpPr/>
          <p:nvPr/>
        </p:nvSpPr>
        <p:spPr>
          <a:xfrm>
            <a:off x="4652961" y="1825625"/>
            <a:ext cx="1251156" cy="188058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A5E-9628-2F3B-8AE7-6163DCE9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Action: 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49D8-5EDB-6C5C-5CA3-7AE0BFAC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62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Define space to explore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Propose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Test one or more options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Propose one or more new options given results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DC780-C35C-9178-8EFC-1FD6F7BF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3" y="1825625"/>
            <a:ext cx="1251155" cy="1231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AEB67-7A4E-50E9-0FEC-CBDD566A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62" y="3151793"/>
            <a:ext cx="1251156" cy="554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457B-3D9B-9AA2-079E-8DE5B497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2" y="4300727"/>
            <a:ext cx="1251156" cy="307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2A5DC-CD96-766B-9902-F97D904B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2" y="5510895"/>
            <a:ext cx="1251156" cy="801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80AD0-47C5-B79E-6A76-48D7704D9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4457"/>
            <a:ext cx="6096000" cy="3902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5B61A1-B08F-34D3-CFA9-D5A092BE489E}"/>
              </a:ext>
            </a:extLst>
          </p:cNvPr>
          <p:cNvSpPr/>
          <p:nvPr/>
        </p:nvSpPr>
        <p:spPr>
          <a:xfrm>
            <a:off x="4652961" y="1825625"/>
            <a:ext cx="1251156" cy="27829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8802-1E1F-526A-6368-DA6386B3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5560-E308-4CB1-400D-0F3C823F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data ➜ … ➜ n-dimensional arrays (tensors)</a:t>
            </a:r>
          </a:p>
          <a:p>
            <a:r>
              <a:rPr lang="en-US" dirty="0"/>
              <a:t>Amount of preprocessing will depend on domain</a:t>
            </a:r>
          </a:p>
          <a:p>
            <a:endParaRPr lang="en-US" dirty="0"/>
          </a:p>
          <a:p>
            <a:r>
              <a:rPr lang="en-US" dirty="0"/>
              <a:t>Extract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sz="2400" dirty="0">
                <a:solidFill>
                  <a:schemeClr val="bg1"/>
                </a:solidFill>
              </a:rPr>
              <a:t>Retrieve from disparate sources / files</a:t>
            </a:r>
          </a:p>
          <a:p>
            <a:r>
              <a:rPr lang="en-US" dirty="0"/>
              <a:t>Transform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sz="2400" dirty="0">
                <a:solidFill>
                  <a:schemeClr val="bg1"/>
                </a:solidFill>
              </a:rPr>
              <a:t>Standardization of format, quality control, imputation, etc.</a:t>
            </a:r>
          </a:p>
          <a:p>
            <a:r>
              <a:rPr lang="en-US" dirty="0"/>
              <a:t>Load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US" sz="2400" dirty="0">
                <a:solidFill>
                  <a:schemeClr val="bg1"/>
                </a:solidFill>
              </a:rPr>
              <a:t>Inserting “clean” data into target storage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2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D7DF-8F94-5E69-8570-1B4F32D8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79D3-7719-D41A-ED9C-EF7C8A97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Pandas</a:t>
            </a:r>
          </a:p>
          <a:p>
            <a:pPr lvl="1"/>
            <a:r>
              <a:rPr lang="en-US" dirty="0"/>
              <a:t>Standard Choice</a:t>
            </a:r>
          </a:p>
          <a:p>
            <a:pPr lvl="1"/>
            <a:r>
              <a:rPr lang="en-US" dirty="0"/>
              <a:t>Build on </a:t>
            </a:r>
            <a:r>
              <a:rPr lang="en-US" dirty="0" err="1"/>
              <a:t>numpy</a:t>
            </a:r>
            <a:r>
              <a:rPr lang="en-US" dirty="0"/>
              <a:t> arrays</a:t>
            </a:r>
          </a:p>
          <a:p>
            <a:pPr lvl="1"/>
            <a:r>
              <a:rPr lang="en-US" dirty="0"/>
              <a:t>Indexes by default</a:t>
            </a:r>
          </a:p>
          <a:p>
            <a:r>
              <a:rPr lang="en-US" dirty="0"/>
              <a:t>Polars</a:t>
            </a:r>
          </a:p>
          <a:p>
            <a:pPr lvl="1"/>
            <a:r>
              <a:rPr lang="en-US" i="1" dirty="0"/>
              <a:t>Fast </a:t>
            </a:r>
            <a:r>
              <a:rPr lang="en-US" dirty="0"/>
              <a:t>but less widely used</a:t>
            </a:r>
          </a:p>
          <a:p>
            <a:pPr lvl="1"/>
            <a:r>
              <a:rPr lang="en-US" dirty="0"/>
              <a:t>Build on </a:t>
            </a:r>
            <a:r>
              <a:rPr lang="en-US" dirty="0" err="1"/>
              <a:t>apache</a:t>
            </a:r>
            <a:r>
              <a:rPr lang="en-US" dirty="0"/>
              <a:t> arrow format</a:t>
            </a:r>
          </a:p>
          <a:p>
            <a:pPr lvl="1"/>
            <a:endParaRPr lang="en-US" dirty="0"/>
          </a:p>
          <a:p>
            <a:r>
              <a:rPr lang="en-US" dirty="0"/>
              <a:t>RDBMS (e.g. </a:t>
            </a:r>
            <a:r>
              <a:rPr lang="en-US" dirty="0" err="1"/>
              <a:t>DuckDB</a:t>
            </a:r>
            <a:r>
              <a:rPr lang="en-US" dirty="0"/>
              <a:t>, sqlite3)</a:t>
            </a:r>
          </a:p>
          <a:p>
            <a:pPr lvl="1"/>
            <a:r>
              <a:rPr lang="en-US" dirty="0"/>
              <a:t>SQL</a:t>
            </a:r>
          </a:p>
          <a:p>
            <a:pPr lvl="1"/>
            <a:r>
              <a:rPr lang="en-US" dirty="0"/>
              <a:t>Portable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AC496-187F-47A1-C9D3-5B0EA0B2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757" y="1825624"/>
            <a:ext cx="1905552" cy="2503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F4554-C075-5A1F-8F55-71121FEA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153" y="1825624"/>
            <a:ext cx="2488647" cy="2503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6A4CC-2F53-9940-CB3F-AF719EF13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758" y="4638664"/>
            <a:ext cx="4702042" cy="16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D5A6-0239-D747-509F-5DAEE9F9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data prep from 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222AE-1DA7-9D52-FC44-F59DB590B64E}"/>
              </a:ext>
            </a:extLst>
          </p:cNvPr>
          <p:cNvSpPr txBox="1"/>
          <p:nvPr/>
        </p:nvSpPr>
        <p:spPr>
          <a:xfrm>
            <a:off x="10058400" y="6119336"/>
            <a:ext cx="1790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https://jacobwashburn-usda.github.io/LabProtocols/posts/DanielKick/241024_n_dim_arrays_R_v_np/</a:t>
            </a:r>
            <a:endParaRPr lang="en-US" sz="10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997BDC-F951-30EB-5006-55FCE0B52B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CD7D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the right tool, not the tool that’s closest at hand</a:t>
            </a:r>
          </a:p>
          <a:p>
            <a:endParaRPr lang="en-US" dirty="0"/>
          </a:p>
          <a:p>
            <a:r>
              <a:rPr lang="en-US" dirty="0"/>
              <a:t>R has </a:t>
            </a:r>
            <a:r>
              <a:rPr lang="en-US" i="1" dirty="0"/>
              <a:t>wonderful</a:t>
            </a:r>
            <a:r>
              <a:rPr lang="en-US" dirty="0"/>
              <a:t> tooling for data manipulation</a:t>
            </a:r>
          </a:p>
          <a:p>
            <a:endParaRPr lang="en-US" dirty="0"/>
          </a:p>
          <a:p>
            <a:r>
              <a:rPr lang="en-US" dirty="0"/>
              <a:t>Beware of differing assumptions between languages</a:t>
            </a:r>
          </a:p>
          <a:p>
            <a:pPr lvl="1"/>
            <a:r>
              <a:rPr lang="en-US" dirty="0"/>
              <a:t>0-1 indexing</a:t>
            </a:r>
          </a:p>
          <a:p>
            <a:pPr lvl="1"/>
            <a:r>
              <a:rPr lang="en-US" dirty="0"/>
              <a:t>R and Python index n-dimensional arrays differently</a:t>
            </a:r>
          </a:p>
          <a:p>
            <a:pPr lvl="1"/>
            <a:endParaRPr lang="en-US" dirty="0"/>
          </a:p>
          <a:p>
            <a:r>
              <a:rPr lang="en-US" dirty="0"/>
              <a:t>Think about formats that provide flexibility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21114-FA43-5DA5-3E4A-D8B709EE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4200243"/>
            <a:ext cx="1670050" cy="19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7CEA-2560-9659-C4B3-9E1A5710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fooling oneself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5436A-2C48-50DC-0469-67D995BB8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men talking&#10;&#10;AI-generated content may be incorrect.">
            <a:extLst>
              <a:ext uri="{FF2B5EF4-FFF2-40B4-BE49-F238E27FC236}">
                <a16:creationId xmlns:a16="http://schemas.microsoft.com/office/drawing/2014/main" id="{70E4E3D0-62D7-F8D0-3502-E6D5532D4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2394" r="25956" b="16680"/>
          <a:stretch/>
        </p:blipFill>
        <p:spPr>
          <a:xfrm>
            <a:off x="7908926" y="1709738"/>
            <a:ext cx="3438524" cy="3438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C599A-D6C3-01C0-1D67-C94610FEAB41}"/>
              </a:ext>
            </a:extLst>
          </p:cNvPr>
          <p:cNvSpPr txBox="1"/>
          <p:nvPr/>
        </p:nvSpPr>
        <p:spPr>
          <a:xfrm>
            <a:off x="831850" y="1313418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“The first principle is that </a:t>
            </a:r>
            <a:r>
              <a:rPr lang="en-US" i="1" dirty="0">
                <a:solidFill>
                  <a:schemeClr val="bg1"/>
                </a:solidFill>
              </a:rPr>
              <a:t>you must not fool yourself—and you are the easiest person to fool”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B6954-D753-55A5-4C25-A1941BB6E299}"/>
              </a:ext>
            </a:extLst>
          </p:cNvPr>
          <p:cNvSpPr txBox="1"/>
          <p:nvPr/>
        </p:nvSpPr>
        <p:spPr>
          <a:xfrm>
            <a:off x="5946776" y="1784112"/>
            <a:ext cx="196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Richard Feynman</a:t>
            </a:r>
          </a:p>
        </p:txBody>
      </p:sp>
    </p:spTree>
    <p:extLst>
      <p:ext uri="{BB962C8B-B14F-4D97-AF65-F5344CB8AC3E}">
        <p14:creationId xmlns:p14="http://schemas.microsoft.com/office/powerpoint/2010/main" val="27253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340C-A4FB-DE67-A3EF-C007A4EC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Holdout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FCE-C5D0-F3DF-41EB-560CDFE0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DBD6-7F13-D686-F0DB-B01E7D41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2665C1-A9FD-A541-1CCB-437C80F4D4B1}"/>
              </a:ext>
            </a:extLst>
          </p:cNvPr>
          <p:cNvSpPr/>
          <p:nvPr/>
        </p:nvSpPr>
        <p:spPr>
          <a:xfrm>
            <a:off x="2809875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52742-298F-5124-20C3-5FC0C2AF17BA}"/>
              </a:ext>
            </a:extLst>
          </p:cNvPr>
          <p:cNvSpPr/>
          <p:nvPr/>
        </p:nvSpPr>
        <p:spPr>
          <a:xfrm>
            <a:off x="2809875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8205E6-BC58-EC9E-2419-5140900F3706}"/>
              </a:ext>
            </a:extLst>
          </p:cNvPr>
          <p:cNvSpPr/>
          <p:nvPr/>
        </p:nvSpPr>
        <p:spPr>
          <a:xfrm>
            <a:off x="2809875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85A2F-2144-B253-D1CE-B065A803C576}"/>
              </a:ext>
            </a:extLst>
          </p:cNvPr>
          <p:cNvSpPr/>
          <p:nvPr/>
        </p:nvSpPr>
        <p:spPr>
          <a:xfrm>
            <a:off x="2809875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1CECD6-CEB9-82DD-40B9-6FCDB027222B}"/>
              </a:ext>
            </a:extLst>
          </p:cNvPr>
          <p:cNvSpPr/>
          <p:nvPr/>
        </p:nvSpPr>
        <p:spPr>
          <a:xfrm>
            <a:off x="3467100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121F8-8AE1-0261-1FB2-9F8B6A9E36A3}"/>
              </a:ext>
            </a:extLst>
          </p:cNvPr>
          <p:cNvSpPr/>
          <p:nvPr/>
        </p:nvSpPr>
        <p:spPr>
          <a:xfrm>
            <a:off x="3467100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95848D-228D-04DC-4150-E6EAF638E9B4}"/>
              </a:ext>
            </a:extLst>
          </p:cNvPr>
          <p:cNvSpPr/>
          <p:nvPr/>
        </p:nvSpPr>
        <p:spPr>
          <a:xfrm>
            <a:off x="3467100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D933EA-DA08-6F8A-D651-48B9CB683A8E}"/>
              </a:ext>
            </a:extLst>
          </p:cNvPr>
          <p:cNvSpPr/>
          <p:nvPr/>
        </p:nvSpPr>
        <p:spPr>
          <a:xfrm>
            <a:off x="3467100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5D552F-B6E9-116A-1CA1-0BA724A1CADA}"/>
              </a:ext>
            </a:extLst>
          </p:cNvPr>
          <p:cNvSpPr/>
          <p:nvPr/>
        </p:nvSpPr>
        <p:spPr>
          <a:xfrm>
            <a:off x="4124325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51A8E-2867-E597-B178-BA0CA23F564A}"/>
              </a:ext>
            </a:extLst>
          </p:cNvPr>
          <p:cNvSpPr/>
          <p:nvPr/>
        </p:nvSpPr>
        <p:spPr>
          <a:xfrm>
            <a:off x="4124325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17F2A0-385F-5D2F-5E8A-84B8DC941705}"/>
              </a:ext>
            </a:extLst>
          </p:cNvPr>
          <p:cNvSpPr/>
          <p:nvPr/>
        </p:nvSpPr>
        <p:spPr>
          <a:xfrm>
            <a:off x="4124325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873BF3-B080-1469-B426-AE69022D988E}"/>
              </a:ext>
            </a:extLst>
          </p:cNvPr>
          <p:cNvSpPr/>
          <p:nvPr/>
        </p:nvSpPr>
        <p:spPr>
          <a:xfrm>
            <a:off x="4124325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D1CE3-CD24-4EAC-C80D-46CB3116F498}"/>
              </a:ext>
            </a:extLst>
          </p:cNvPr>
          <p:cNvSpPr/>
          <p:nvPr/>
        </p:nvSpPr>
        <p:spPr>
          <a:xfrm>
            <a:off x="4781550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EA00E6-AE00-9774-FF21-AEEF4D5E6806}"/>
              </a:ext>
            </a:extLst>
          </p:cNvPr>
          <p:cNvSpPr/>
          <p:nvPr/>
        </p:nvSpPr>
        <p:spPr>
          <a:xfrm>
            <a:off x="4781550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434FB-5B1C-FD5E-A878-61DAAD449940}"/>
              </a:ext>
            </a:extLst>
          </p:cNvPr>
          <p:cNvSpPr/>
          <p:nvPr/>
        </p:nvSpPr>
        <p:spPr>
          <a:xfrm>
            <a:off x="4781550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5D7DDA-82A8-A652-31A3-832A3A3C9AF6}"/>
              </a:ext>
            </a:extLst>
          </p:cNvPr>
          <p:cNvSpPr/>
          <p:nvPr/>
        </p:nvSpPr>
        <p:spPr>
          <a:xfrm>
            <a:off x="4781550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6A19B4-ABF9-49C8-33C8-5C85C02111AE}"/>
              </a:ext>
            </a:extLst>
          </p:cNvPr>
          <p:cNvSpPr/>
          <p:nvPr/>
        </p:nvSpPr>
        <p:spPr>
          <a:xfrm>
            <a:off x="5438775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E0E92-646C-8551-9B02-9DD5528B08A4}"/>
              </a:ext>
            </a:extLst>
          </p:cNvPr>
          <p:cNvSpPr/>
          <p:nvPr/>
        </p:nvSpPr>
        <p:spPr>
          <a:xfrm>
            <a:off x="5438775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8628BA-E142-12AF-D762-8460C8EEA217}"/>
              </a:ext>
            </a:extLst>
          </p:cNvPr>
          <p:cNvSpPr/>
          <p:nvPr/>
        </p:nvSpPr>
        <p:spPr>
          <a:xfrm>
            <a:off x="5438775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BF281F-58E1-F0D0-1316-0F932510C6EF}"/>
              </a:ext>
            </a:extLst>
          </p:cNvPr>
          <p:cNvSpPr/>
          <p:nvPr/>
        </p:nvSpPr>
        <p:spPr>
          <a:xfrm>
            <a:off x="5438775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48083-3796-14BD-17BF-877C91EFAEAB}"/>
              </a:ext>
            </a:extLst>
          </p:cNvPr>
          <p:cNvSpPr/>
          <p:nvPr/>
        </p:nvSpPr>
        <p:spPr>
          <a:xfrm>
            <a:off x="6096000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3DD2E-70EC-5C77-A643-B73C564D070A}"/>
              </a:ext>
            </a:extLst>
          </p:cNvPr>
          <p:cNvSpPr/>
          <p:nvPr/>
        </p:nvSpPr>
        <p:spPr>
          <a:xfrm>
            <a:off x="6096000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FDD90-E507-4CCD-D86A-3572034AAEDF}"/>
              </a:ext>
            </a:extLst>
          </p:cNvPr>
          <p:cNvSpPr/>
          <p:nvPr/>
        </p:nvSpPr>
        <p:spPr>
          <a:xfrm>
            <a:off x="6096000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6E6677-1297-3904-7863-9B1427C8634C}"/>
              </a:ext>
            </a:extLst>
          </p:cNvPr>
          <p:cNvSpPr/>
          <p:nvPr/>
        </p:nvSpPr>
        <p:spPr>
          <a:xfrm>
            <a:off x="6096000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90E4A-3FD4-C6B3-033C-73D88C89905E}"/>
              </a:ext>
            </a:extLst>
          </p:cNvPr>
          <p:cNvSpPr/>
          <p:nvPr/>
        </p:nvSpPr>
        <p:spPr>
          <a:xfrm>
            <a:off x="6753225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C81334-1922-7BAF-8B81-2F30850E5893}"/>
              </a:ext>
            </a:extLst>
          </p:cNvPr>
          <p:cNvSpPr/>
          <p:nvPr/>
        </p:nvSpPr>
        <p:spPr>
          <a:xfrm>
            <a:off x="6753225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96EA62-9C6C-F457-D79F-0B5919528E9A}"/>
              </a:ext>
            </a:extLst>
          </p:cNvPr>
          <p:cNvSpPr/>
          <p:nvPr/>
        </p:nvSpPr>
        <p:spPr>
          <a:xfrm>
            <a:off x="6753225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AD44D-64A7-35B5-111D-4ABF39250A6C}"/>
              </a:ext>
            </a:extLst>
          </p:cNvPr>
          <p:cNvSpPr/>
          <p:nvPr/>
        </p:nvSpPr>
        <p:spPr>
          <a:xfrm>
            <a:off x="6753225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64882C-53FC-69A9-23DF-81593EE7B9B5}"/>
              </a:ext>
            </a:extLst>
          </p:cNvPr>
          <p:cNvSpPr/>
          <p:nvPr/>
        </p:nvSpPr>
        <p:spPr>
          <a:xfrm>
            <a:off x="7410450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996BD7-3E88-BAB8-4400-F85887D00BF4}"/>
              </a:ext>
            </a:extLst>
          </p:cNvPr>
          <p:cNvSpPr/>
          <p:nvPr/>
        </p:nvSpPr>
        <p:spPr>
          <a:xfrm>
            <a:off x="7410450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DFE6C8-43B6-3BE2-A88D-13A66EB071FE}"/>
              </a:ext>
            </a:extLst>
          </p:cNvPr>
          <p:cNvSpPr/>
          <p:nvPr/>
        </p:nvSpPr>
        <p:spPr>
          <a:xfrm>
            <a:off x="7410450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EDDF09-6C4C-EBC3-AAB4-AAACD0ADBC39}"/>
              </a:ext>
            </a:extLst>
          </p:cNvPr>
          <p:cNvSpPr/>
          <p:nvPr/>
        </p:nvSpPr>
        <p:spPr>
          <a:xfrm>
            <a:off x="7410450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127BB6-9E1C-5F30-EAFD-4B5955D3AE6C}"/>
              </a:ext>
            </a:extLst>
          </p:cNvPr>
          <p:cNvSpPr/>
          <p:nvPr/>
        </p:nvSpPr>
        <p:spPr>
          <a:xfrm>
            <a:off x="2809875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8DBDFA-E4F8-FE2E-10B4-CB11EA8FE387}"/>
              </a:ext>
            </a:extLst>
          </p:cNvPr>
          <p:cNvSpPr/>
          <p:nvPr/>
        </p:nvSpPr>
        <p:spPr>
          <a:xfrm>
            <a:off x="2809875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FAC279-3F73-5A53-BFEF-0BC3A4CC118E}"/>
              </a:ext>
            </a:extLst>
          </p:cNvPr>
          <p:cNvSpPr/>
          <p:nvPr/>
        </p:nvSpPr>
        <p:spPr>
          <a:xfrm>
            <a:off x="3467100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1768B8-3CF0-C0A7-FD20-2C690E20E1CA}"/>
              </a:ext>
            </a:extLst>
          </p:cNvPr>
          <p:cNvSpPr/>
          <p:nvPr/>
        </p:nvSpPr>
        <p:spPr>
          <a:xfrm>
            <a:off x="3467100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3457E3-539E-379C-1C34-7A3597DA4805}"/>
              </a:ext>
            </a:extLst>
          </p:cNvPr>
          <p:cNvSpPr/>
          <p:nvPr/>
        </p:nvSpPr>
        <p:spPr>
          <a:xfrm>
            <a:off x="4124325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7824DD-F582-07C8-EBC3-C47A5911B80F}"/>
              </a:ext>
            </a:extLst>
          </p:cNvPr>
          <p:cNvSpPr/>
          <p:nvPr/>
        </p:nvSpPr>
        <p:spPr>
          <a:xfrm>
            <a:off x="4124325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AE3C76-49FC-F5AA-AF2A-24651A6C98E2}"/>
              </a:ext>
            </a:extLst>
          </p:cNvPr>
          <p:cNvSpPr/>
          <p:nvPr/>
        </p:nvSpPr>
        <p:spPr>
          <a:xfrm>
            <a:off x="4781550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55287D-3E37-62BF-581D-5C49542DFB3D}"/>
              </a:ext>
            </a:extLst>
          </p:cNvPr>
          <p:cNvSpPr/>
          <p:nvPr/>
        </p:nvSpPr>
        <p:spPr>
          <a:xfrm>
            <a:off x="4781550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BF57E1-643E-C1D7-D4EA-61D0E8E66941}"/>
              </a:ext>
            </a:extLst>
          </p:cNvPr>
          <p:cNvSpPr/>
          <p:nvPr/>
        </p:nvSpPr>
        <p:spPr>
          <a:xfrm>
            <a:off x="5438775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90F102-6E65-1A46-0D45-8EA8D26A4F78}"/>
              </a:ext>
            </a:extLst>
          </p:cNvPr>
          <p:cNvSpPr/>
          <p:nvPr/>
        </p:nvSpPr>
        <p:spPr>
          <a:xfrm>
            <a:off x="5438775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0B1F5A9-A98E-2F0F-6319-246552589F2A}"/>
              </a:ext>
            </a:extLst>
          </p:cNvPr>
          <p:cNvSpPr/>
          <p:nvPr/>
        </p:nvSpPr>
        <p:spPr>
          <a:xfrm>
            <a:off x="6096000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A461D0-CC32-AA87-F2CF-CD0956209BF7}"/>
              </a:ext>
            </a:extLst>
          </p:cNvPr>
          <p:cNvSpPr/>
          <p:nvPr/>
        </p:nvSpPr>
        <p:spPr>
          <a:xfrm>
            <a:off x="6096000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BD542A-9299-DD24-8842-4ABFB3EC6CCD}"/>
              </a:ext>
            </a:extLst>
          </p:cNvPr>
          <p:cNvSpPr/>
          <p:nvPr/>
        </p:nvSpPr>
        <p:spPr>
          <a:xfrm>
            <a:off x="6753225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2C559F-B1EB-DC1B-61C0-4C6FF1317763}"/>
              </a:ext>
            </a:extLst>
          </p:cNvPr>
          <p:cNvSpPr/>
          <p:nvPr/>
        </p:nvSpPr>
        <p:spPr>
          <a:xfrm>
            <a:off x="6753225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EE8264-C56C-7026-3EB0-D3ED8167D489}"/>
              </a:ext>
            </a:extLst>
          </p:cNvPr>
          <p:cNvSpPr/>
          <p:nvPr/>
        </p:nvSpPr>
        <p:spPr>
          <a:xfrm>
            <a:off x="7410450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6D7B3E-84B3-8A48-E833-21834E6CE844}"/>
              </a:ext>
            </a:extLst>
          </p:cNvPr>
          <p:cNvSpPr/>
          <p:nvPr/>
        </p:nvSpPr>
        <p:spPr>
          <a:xfrm>
            <a:off x="7410450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6755669-4BCA-4491-4FA5-C0334B7EF3DA}"/>
              </a:ext>
            </a:extLst>
          </p:cNvPr>
          <p:cNvSpPr/>
          <p:nvPr/>
        </p:nvSpPr>
        <p:spPr>
          <a:xfrm>
            <a:off x="8067675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B8B62FF-744D-A840-EE09-957E21606245}"/>
              </a:ext>
            </a:extLst>
          </p:cNvPr>
          <p:cNvSpPr/>
          <p:nvPr/>
        </p:nvSpPr>
        <p:spPr>
          <a:xfrm>
            <a:off x="8067675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1DD1081-3B2A-44FB-3927-9F86E5E06B02}"/>
              </a:ext>
            </a:extLst>
          </p:cNvPr>
          <p:cNvSpPr/>
          <p:nvPr/>
        </p:nvSpPr>
        <p:spPr>
          <a:xfrm>
            <a:off x="8067675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7851F2A-78BC-1B2A-1B1E-B4573A2E6E60}"/>
              </a:ext>
            </a:extLst>
          </p:cNvPr>
          <p:cNvSpPr/>
          <p:nvPr/>
        </p:nvSpPr>
        <p:spPr>
          <a:xfrm>
            <a:off x="8067675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3CEB7FB-33EA-A504-C870-6D5729D8D3BB}"/>
              </a:ext>
            </a:extLst>
          </p:cNvPr>
          <p:cNvSpPr/>
          <p:nvPr/>
        </p:nvSpPr>
        <p:spPr>
          <a:xfrm>
            <a:off x="8724900" y="399865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835862E-73B6-32E4-E2C9-7B27F97F4C08}"/>
              </a:ext>
            </a:extLst>
          </p:cNvPr>
          <p:cNvSpPr/>
          <p:nvPr/>
        </p:nvSpPr>
        <p:spPr>
          <a:xfrm>
            <a:off x="8724900" y="334143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6F90D1-755D-15F8-8236-C45DE69D928A}"/>
              </a:ext>
            </a:extLst>
          </p:cNvPr>
          <p:cNvSpPr/>
          <p:nvPr/>
        </p:nvSpPr>
        <p:spPr>
          <a:xfrm>
            <a:off x="8724900" y="26842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F733BEB-BDB4-69FF-5EBB-FEF728E16837}"/>
              </a:ext>
            </a:extLst>
          </p:cNvPr>
          <p:cNvSpPr/>
          <p:nvPr/>
        </p:nvSpPr>
        <p:spPr>
          <a:xfrm>
            <a:off x="8724900" y="20269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FB24036-8491-9125-83C5-8878673FF91D}"/>
              </a:ext>
            </a:extLst>
          </p:cNvPr>
          <p:cNvSpPr/>
          <p:nvPr/>
        </p:nvSpPr>
        <p:spPr>
          <a:xfrm>
            <a:off x="8067675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22632D8-0F12-9E6A-7551-5AD1547620DE}"/>
              </a:ext>
            </a:extLst>
          </p:cNvPr>
          <p:cNvSpPr/>
          <p:nvPr/>
        </p:nvSpPr>
        <p:spPr>
          <a:xfrm>
            <a:off x="8067675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F8A4C6-7A6C-D73C-E655-AD373470E09A}"/>
              </a:ext>
            </a:extLst>
          </p:cNvPr>
          <p:cNvSpPr/>
          <p:nvPr/>
        </p:nvSpPr>
        <p:spPr>
          <a:xfrm>
            <a:off x="8724900" y="531310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7A08850-286B-7FA7-94B2-B9D638596F50}"/>
              </a:ext>
            </a:extLst>
          </p:cNvPr>
          <p:cNvSpPr/>
          <p:nvPr/>
        </p:nvSpPr>
        <p:spPr>
          <a:xfrm>
            <a:off x="8724900" y="465588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34C09B19-5AE0-9931-6F61-36F9BF647A98}"/>
              </a:ext>
            </a:extLst>
          </p:cNvPr>
          <p:cNvSpPr txBox="1"/>
          <p:nvPr/>
        </p:nvSpPr>
        <p:spPr>
          <a:xfrm>
            <a:off x="5212080" y="6171684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05283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340C-A4FB-DE67-A3EF-C007A4EC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Holdout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FCE-C5D0-F3DF-41EB-560CDFE0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DBD6-7F13-D686-F0DB-B01E7D41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2665C1-A9FD-A541-1CCB-437C80F4D4B1}"/>
              </a:ext>
            </a:extLst>
          </p:cNvPr>
          <p:cNvSpPr/>
          <p:nvPr/>
        </p:nvSpPr>
        <p:spPr>
          <a:xfrm>
            <a:off x="28098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52742-298F-5124-20C3-5FC0C2AF17BA}"/>
              </a:ext>
            </a:extLst>
          </p:cNvPr>
          <p:cNvSpPr/>
          <p:nvPr/>
        </p:nvSpPr>
        <p:spPr>
          <a:xfrm>
            <a:off x="28098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8205E6-BC58-EC9E-2419-5140900F3706}"/>
              </a:ext>
            </a:extLst>
          </p:cNvPr>
          <p:cNvSpPr/>
          <p:nvPr/>
        </p:nvSpPr>
        <p:spPr>
          <a:xfrm>
            <a:off x="28098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85A2F-2144-B253-D1CE-B065A803C576}"/>
              </a:ext>
            </a:extLst>
          </p:cNvPr>
          <p:cNvSpPr/>
          <p:nvPr/>
        </p:nvSpPr>
        <p:spPr>
          <a:xfrm>
            <a:off x="28098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1CECD6-CEB9-82DD-40B9-6FCDB027222B}"/>
              </a:ext>
            </a:extLst>
          </p:cNvPr>
          <p:cNvSpPr/>
          <p:nvPr/>
        </p:nvSpPr>
        <p:spPr>
          <a:xfrm>
            <a:off x="34671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121F8-8AE1-0261-1FB2-9F8B6A9E36A3}"/>
              </a:ext>
            </a:extLst>
          </p:cNvPr>
          <p:cNvSpPr/>
          <p:nvPr/>
        </p:nvSpPr>
        <p:spPr>
          <a:xfrm>
            <a:off x="34671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95848D-228D-04DC-4150-E6EAF638E9B4}"/>
              </a:ext>
            </a:extLst>
          </p:cNvPr>
          <p:cNvSpPr/>
          <p:nvPr/>
        </p:nvSpPr>
        <p:spPr>
          <a:xfrm>
            <a:off x="34671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D933EA-DA08-6F8A-D651-48B9CB683A8E}"/>
              </a:ext>
            </a:extLst>
          </p:cNvPr>
          <p:cNvSpPr/>
          <p:nvPr/>
        </p:nvSpPr>
        <p:spPr>
          <a:xfrm>
            <a:off x="34671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5D552F-B6E9-116A-1CA1-0BA724A1CADA}"/>
              </a:ext>
            </a:extLst>
          </p:cNvPr>
          <p:cNvSpPr/>
          <p:nvPr/>
        </p:nvSpPr>
        <p:spPr>
          <a:xfrm>
            <a:off x="41243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51A8E-2867-E597-B178-BA0CA23F564A}"/>
              </a:ext>
            </a:extLst>
          </p:cNvPr>
          <p:cNvSpPr/>
          <p:nvPr/>
        </p:nvSpPr>
        <p:spPr>
          <a:xfrm>
            <a:off x="41243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17F2A0-385F-5D2F-5E8A-84B8DC941705}"/>
              </a:ext>
            </a:extLst>
          </p:cNvPr>
          <p:cNvSpPr/>
          <p:nvPr/>
        </p:nvSpPr>
        <p:spPr>
          <a:xfrm>
            <a:off x="41243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873BF3-B080-1469-B426-AE69022D988E}"/>
              </a:ext>
            </a:extLst>
          </p:cNvPr>
          <p:cNvSpPr/>
          <p:nvPr/>
        </p:nvSpPr>
        <p:spPr>
          <a:xfrm>
            <a:off x="412432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D1CE3-CD24-4EAC-C80D-46CB3116F498}"/>
              </a:ext>
            </a:extLst>
          </p:cNvPr>
          <p:cNvSpPr/>
          <p:nvPr/>
        </p:nvSpPr>
        <p:spPr>
          <a:xfrm>
            <a:off x="47815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EA00E6-AE00-9774-FF21-AEEF4D5E6806}"/>
              </a:ext>
            </a:extLst>
          </p:cNvPr>
          <p:cNvSpPr/>
          <p:nvPr/>
        </p:nvSpPr>
        <p:spPr>
          <a:xfrm>
            <a:off x="478155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434FB-5B1C-FD5E-A878-61DAAD449940}"/>
              </a:ext>
            </a:extLst>
          </p:cNvPr>
          <p:cNvSpPr/>
          <p:nvPr/>
        </p:nvSpPr>
        <p:spPr>
          <a:xfrm>
            <a:off x="47815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5D7DDA-82A8-A652-31A3-832A3A3C9AF6}"/>
              </a:ext>
            </a:extLst>
          </p:cNvPr>
          <p:cNvSpPr/>
          <p:nvPr/>
        </p:nvSpPr>
        <p:spPr>
          <a:xfrm>
            <a:off x="478155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6A19B4-ABF9-49C8-33C8-5C85C02111AE}"/>
              </a:ext>
            </a:extLst>
          </p:cNvPr>
          <p:cNvSpPr/>
          <p:nvPr/>
        </p:nvSpPr>
        <p:spPr>
          <a:xfrm>
            <a:off x="54387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E0E92-646C-8551-9B02-9DD5528B08A4}"/>
              </a:ext>
            </a:extLst>
          </p:cNvPr>
          <p:cNvSpPr/>
          <p:nvPr/>
        </p:nvSpPr>
        <p:spPr>
          <a:xfrm>
            <a:off x="54387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8628BA-E142-12AF-D762-8460C8EEA217}"/>
              </a:ext>
            </a:extLst>
          </p:cNvPr>
          <p:cNvSpPr/>
          <p:nvPr/>
        </p:nvSpPr>
        <p:spPr>
          <a:xfrm>
            <a:off x="54387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BF281F-58E1-F0D0-1316-0F932510C6EF}"/>
              </a:ext>
            </a:extLst>
          </p:cNvPr>
          <p:cNvSpPr/>
          <p:nvPr/>
        </p:nvSpPr>
        <p:spPr>
          <a:xfrm>
            <a:off x="54387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48083-3796-14BD-17BF-877C91EFAEAB}"/>
              </a:ext>
            </a:extLst>
          </p:cNvPr>
          <p:cNvSpPr/>
          <p:nvPr/>
        </p:nvSpPr>
        <p:spPr>
          <a:xfrm>
            <a:off x="60960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3DD2E-70EC-5C77-A643-B73C564D070A}"/>
              </a:ext>
            </a:extLst>
          </p:cNvPr>
          <p:cNvSpPr/>
          <p:nvPr/>
        </p:nvSpPr>
        <p:spPr>
          <a:xfrm>
            <a:off x="60960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FDD90-E507-4CCD-D86A-3572034AAEDF}"/>
              </a:ext>
            </a:extLst>
          </p:cNvPr>
          <p:cNvSpPr/>
          <p:nvPr/>
        </p:nvSpPr>
        <p:spPr>
          <a:xfrm>
            <a:off x="60960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6E6677-1297-3904-7863-9B1427C8634C}"/>
              </a:ext>
            </a:extLst>
          </p:cNvPr>
          <p:cNvSpPr/>
          <p:nvPr/>
        </p:nvSpPr>
        <p:spPr>
          <a:xfrm>
            <a:off x="60960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90E4A-3FD4-C6B3-033C-73D88C89905E}"/>
              </a:ext>
            </a:extLst>
          </p:cNvPr>
          <p:cNvSpPr/>
          <p:nvPr/>
        </p:nvSpPr>
        <p:spPr>
          <a:xfrm>
            <a:off x="67532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C81334-1922-7BAF-8B81-2F30850E5893}"/>
              </a:ext>
            </a:extLst>
          </p:cNvPr>
          <p:cNvSpPr/>
          <p:nvPr/>
        </p:nvSpPr>
        <p:spPr>
          <a:xfrm>
            <a:off x="67532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96EA62-9C6C-F457-D79F-0B5919528E9A}"/>
              </a:ext>
            </a:extLst>
          </p:cNvPr>
          <p:cNvSpPr/>
          <p:nvPr/>
        </p:nvSpPr>
        <p:spPr>
          <a:xfrm>
            <a:off x="67532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AD44D-64A7-35B5-111D-4ABF39250A6C}"/>
              </a:ext>
            </a:extLst>
          </p:cNvPr>
          <p:cNvSpPr/>
          <p:nvPr/>
        </p:nvSpPr>
        <p:spPr>
          <a:xfrm>
            <a:off x="675322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64882C-53FC-69A9-23DF-81593EE7B9B5}"/>
              </a:ext>
            </a:extLst>
          </p:cNvPr>
          <p:cNvSpPr/>
          <p:nvPr/>
        </p:nvSpPr>
        <p:spPr>
          <a:xfrm>
            <a:off x="74104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996BD7-3E88-BAB8-4400-F85887D00BF4}"/>
              </a:ext>
            </a:extLst>
          </p:cNvPr>
          <p:cNvSpPr/>
          <p:nvPr/>
        </p:nvSpPr>
        <p:spPr>
          <a:xfrm>
            <a:off x="741045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DFE6C8-43B6-3BE2-A88D-13A66EB071FE}"/>
              </a:ext>
            </a:extLst>
          </p:cNvPr>
          <p:cNvSpPr/>
          <p:nvPr/>
        </p:nvSpPr>
        <p:spPr>
          <a:xfrm>
            <a:off x="74104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EDDF09-6C4C-EBC3-AAB4-AAACD0ADBC39}"/>
              </a:ext>
            </a:extLst>
          </p:cNvPr>
          <p:cNvSpPr/>
          <p:nvPr/>
        </p:nvSpPr>
        <p:spPr>
          <a:xfrm>
            <a:off x="741045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127BB6-9E1C-5F30-EAFD-4B5955D3AE6C}"/>
              </a:ext>
            </a:extLst>
          </p:cNvPr>
          <p:cNvSpPr/>
          <p:nvPr/>
        </p:nvSpPr>
        <p:spPr>
          <a:xfrm>
            <a:off x="280987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8DBDFA-E4F8-FE2E-10B4-CB11EA8FE387}"/>
              </a:ext>
            </a:extLst>
          </p:cNvPr>
          <p:cNvSpPr/>
          <p:nvPr/>
        </p:nvSpPr>
        <p:spPr>
          <a:xfrm>
            <a:off x="280987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FAC279-3F73-5A53-BFEF-0BC3A4CC118E}"/>
              </a:ext>
            </a:extLst>
          </p:cNvPr>
          <p:cNvSpPr/>
          <p:nvPr/>
        </p:nvSpPr>
        <p:spPr>
          <a:xfrm>
            <a:off x="346710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1768B8-3CF0-C0A7-FD20-2C690E20E1CA}"/>
              </a:ext>
            </a:extLst>
          </p:cNvPr>
          <p:cNvSpPr/>
          <p:nvPr/>
        </p:nvSpPr>
        <p:spPr>
          <a:xfrm>
            <a:off x="346710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3457E3-539E-379C-1C34-7A3597DA4805}"/>
              </a:ext>
            </a:extLst>
          </p:cNvPr>
          <p:cNvSpPr/>
          <p:nvPr/>
        </p:nvSpPr>
        <p:spPr>
          <a:xfrm>
            <a:off x="412432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7824DD-F582-07C8-EBC3-C47A5911B80F}"/>
              </a:ext>
            </a:extLst>
          </p:cNvPr>
          <p:cNvSpPr/>
          <p:nvPr/>
        </p:nvSpPr>
        <p:spPr>
          <a:xfrm>
            <a:off x="412432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AE3C76-49FC-F5AA-AF2A-24651A6C98E2}"/>
              </a:ext>
            </a:extLst>
          </p:cNvPr>
          <p:cNvSpPr/>
          <p:nvPr/>
        </p:nvSpPr>
        <p:spPr>
          <a:xfrm>
            <a:off x="478155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55287D-3E37-62BF-581D-5C49542DFB3D}"/>
              </a:ext>
            </a:extLst>
          </p:cNvPr>
          <p:cNvSpPr/>
          <p:nvPr/>
        </p:nvSpPr>
        <p:spPr>
          <a:xfrm>
            <a:off x="478155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BF57E1-643E-C1D7-D4EA-61D0E8E66941}"/>
              </a:ext>
            </a:extLst>
          </p:cNvPr>
          <p:cNvSpPr/>
          <p:nvPr/>
        </p:nvSpPr>
        <p:spPr>
          <a:xfrm>
            <a:off x="543877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90F102-6E65-1A46-0D45-8EA8D26A4F78}"/>
              </a:ext>
            </a:extLst>
          </p:cNvPr>
          <p:cNvSpPr/>
          <p:nvPr/>
        </p:nvSpPr>
        <p:spPr>
          <a:xfrm>
            <a:off x="543877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0B1F5A9-A98E-2F0F-6319-246552589F2A}"/>
              </a:ext>
            </a:extLst>
          </p:cNvPr>
          <p:cNvSpPr/>
          <p:nvPr/>
        </p:nvSpPr>
        <p:spPr>
          <a:xfrm>
            <a:off x="609600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A461D0-CC32-AA87-F2CF-CD0956209BF7}"/>
              </a:ext>
            </a:extLst>
          </p:cNvPr>
          <p:cNvSpPr/>
          <p:nvPr/>
        </p:nvSpPr>
        <p:spPr>
          <a:xfrm>
            <a:off x="609600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BD542A-9299-DD24-8842-4ABFB3EC6CCD}"/>
              </a:ext>
            </a:extLst>
          </p:cNvPr>
          <p:cNvSpPr/>
          <p:nvPr/>
        </p:nvSpPr>
        <p:spPr>
          <a:xfrm>
            <a:off x="675322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2C559F-B1EB-DC1B-61C0-4C6FF1317763}"/>
              </a:ext>
            </a:extLst>
          </p:cNvPr>
          <p:cNvSpPr/>
          <p:nvPr/>
        </p:nvSpPr>
        <p:spPr>
          <a:xfrm>
            <a:off x="675322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EE8264-C56C-7026-3EB0-D3ED8167D489}"/>
              </a:ext>
            </a:extLst>
          </p:cNvPr>
          <p:cNvSpPr/>
          <p:nvPr/>
        </p:nvSpPr>
        <p:spPr>
          <a:xfrm>
            <a:off x="741045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6D7B3E-84B3-8A48-E833-21834E6CE844}"/>
              </a:ext>
            </a:extLst>
          </p:cNvPr>
          <p:cNvSpPr/>
          <p:nvPr/>
        </p:nvSpPr>
        <p:spPr>
          <a:xfrm>
            <a:off x="741045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6755669-4BCA-4491-4FA5-C0334B7EF3DA}"/>
              </a:ext>
            </a:extLst>
          </p:cNvPr>
          <p:cNvSpPr/>
          <p:nvPr/>
        </p:nvSpPr>
        <p:spPr>
          <a:xfrm>
            <a:off x="80676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B8B62FF-744D-A840-EE09-957E21606245}"/>
              </a:ext>
            </a:extLst>
          </p:cNvPr>
          <p:cNvSpPr/>
          <p:nvPr/>
        </p:nvSpPr>
        <p:spPr>
          <a:xfrm>
            <a:off x="80676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1DD1081-3B2A-44FB-3927-9F86E5E06B02}"/>
              </a:ext>
            </a:extLst>
          </p:cNvPr>
          <p:cNvSpPr/>
          <p:nvPr/>
        </p:nvSpPr>
        <p:spPr>
          <a:xfrm>
            <a:off x="80676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7851F2A-78BC-1B2A-1B1E-B4573A2E6E60}"/>
              </a:ext>
            </a:extLst>
          </p:cNvPr>
          <p:cNvSpPr/>
          <p:nvPr/>
        </p:nvSpPr>
        <p:spPr>
          <a:xfrm>
            <a:off x="80676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3CEB7FB-33EA-A504-C870-6D5729D8D3BB}"/>
              </a:ext>
            </a:extLst>
          </p:cNvPr>
          <p:cNvSpPr/>
          <p:nvPr/>
        </p:nvSpPr>
        <p:spPr>
          <a:xfrm>
            <a:off x="87249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835862E-73B6-32E4-E2C9-7B27F97F4C08}"/>
              </a:ext>
            </a:extLst>
          </p:cNvPr>
          <p:cNvSpPr/>
          <p:nvPr/>
        </p:nvSpPr>
        <p:spPr>
          <a:xfrm>
            <a:off x="87249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6F90D1-755D-15F8-8236-C45DE69D928A}"/>
              </a:ext>
            </a:extLst>
          </p:cNvPr>
          <p:cNvSpPr/>
          <p:nvPr/>
        </p:nvSpPr>
        <p:spPr>
          <a:xfrm>
            <a:off x="87249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F733BEB-BDB4-69FF-5EBB-FEF728E16837}"/>
              </a:ext>
            </a:extLst>
          </p:cNvPr>
          <p:cNvSpPr/>
          <p:nvPr/>
        </p:nvSpPr>
        <p:spPr>
          <a:xfrm>
            <a:off x="87249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FB24036-8491-9125-83C5-8878673FF91D}"/>
              </a:ext>
            </a:extLst>
          </p:cNvPr>
          <p:cNvSpPr/>
          <p:nvPr/>
        </p:nvSpPr>
        <p:spPr>
          <a:xfrm>
            <a:off x="806767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22632D8-0F12-9E6A-7551-5AD1547620DE}"/>
              </a:ext>
            </a:extLst>
          </p:cNvPr>
          <p:cNvSpPr/>
          <p:nvPr/>
        </p:nvSpPr>
        <p:spPr>
          <a:xfrm>
            <a:off x="806767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F8A4C6-7A6C-D73C-E655-AD373470E09A}"/>
              </a:ext>
            </a:extLst>
          </p:cNvPr>
          <p:cNvSpPr/>
          <p:nvPr/>
        </p:nvSpPr>
        <p:spPr>
          <a:xfrm>
            <a:off x="872490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7A08850-286B-7FA7-94B2-B9D638596F50}"/>
              </a:ext>
            </a:extLst>
          </p:cNvPr>
          <p:cNvSpPr/>
          <p:nvPr/>
        </p:nvSpPr>
        <p:spPr>
          <a:xfrm>
            <a:off x="872490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B7957F4-C88A-8492-1EC0-520CE0A84F66}"/>
              </a:ext>
            </a:extLst>
          </p:cNvPr>
          <p:cNvSpPr txBox="1"/>
          <p:nvPr/>
        </p:nvSpPr>
        <p:spPr>
          <a:xfrm>
            <a:off x="10163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1A2B34A-D3C4-5ECF-67C8-B06C71F3D837}"/>
              </a:ext>
            </a:extLst>
          </p:cNvPr>
          <p:cNvSpPr txBox="1"/>
          <p:nvPr/>
        </p:nvSpPr>
        <p:spPr>
          <a:xfrm>
            <a:off x="1854518" y="196191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282B7BB-BF8E-7A6C-DB93-19CBA712EAF0}"/>
              </a:ext>
            </a:extLst>
          </p:cNvPr>
          <p:cNvSpPr txBox="1"/>
          <p:nvPr/>
        </p:nvSpPr>
        <p:spPr>
          <a:xfrm>
            <a:off x="18545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863BBFA2-2F0D-F9D2-3A03-F868F4A219E6}"/>
              </a:ext>
            </a:extLst>
          </p:cNvPr>
          <p:cNvSpPr txBox="1"/>
          <p:nvPr/>
        </p:nvSpPr>
        <p:spPr>
          <a:xfrm>
            <a:off x="1854518" y="327636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84278449-B589-B74D-01ED-632CA31FCE53}"/>
              </a:ext>
            </a:extLst>
          </p:cNvPr>
          <p:cNvSpPr txBox="1"/>
          <p:nvPr/>
        </p:nvSpPr>
        <p:spPr>
          <a:xfrm>
            <a:off x="1854518" y="434395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B24980-E0CD-624C-9C41-674701FE4E6E}"/>
              </a:ext>
            </a:extLst>
          </p:cNvPr>
          <p:cNvSpPr txBox="1"/>
          <p:nvPr/>
        </p:nvSpPr>
        <p:spPr>
          <a:xfrm>
            <a:off x="18545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2E4C464-C4F0-2621-FC42-4E1EABCCA21A}"/>
              </a:ext>
            </a:extLst>
          </p:cNvPr>
          <p:cNvSpPr txBox="1"/>
          <p:nvPr/>
        </p:nvSpPr>
        <p:spPr>
          <a:xfrm>
            <a:off x="1854518" y="565840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B7371-3141-88B6-22B2-B03801F1097C}"/>
              </a:ext>
            </a:extLst>
          </p:cNvPr>
          <p:cNvSpPr txBox="1"/>
          <p:nvPr/>
        </p:nvSpPr>
        <p:spPr>
          <a:xfrm>
            <a:off x="10163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2015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FC36DA7A-8D0E-1A88-DBEB-D6C04BC112A6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1854518" y="2146577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346E236-0EF0-4110-27F6-93B5C472EC66}"/>
              </a:ext>
            </a:extLst>
          </p:cNvPr>
          <p:cNvCxnSpPr>
            <a:cxnSpLocks/>
            <a:stCxn id="267" idx="1"/>
            <a:endCxn id="269" idx="1"/>
          </p:cNvCxnSpPr>
          <p:nvPr/>
        </p:nvCxnSpPr>
        <p:spPr>
          <a:xfrm>
            <a:off x="1854518" y="4528621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34C09B19-5AE0-9931-6F61-36F9BF647A98}"/>
              </a:ext>
            </a:extLst>
          </p:cNvPr>
          <p:cNvSpPr txBox="1"/>
          <p:nvPr/>
        </p:nvSpPr>
        <p:spPr>
          <a:xfrm>
            <a:off x="5212080" y="6171684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07585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340C-A4FB-DE67-A3EF-C007A4EC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Holdout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FCE-C5D0-F3DF-41EB-560CDFE04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DBD6-7F13-D686-F0DB-B01E7D41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2665C1-A9FD-A541-1CCB-437C80F4D4B1}"/>
              </a:ext>
            </a:extLst>
          </p:cNvPr>
          <p:cNvSpPr/>
          <p:nvPr/>
        </p:nvSpPr>
        <p:spPr>
          <a:xfrm>
            <a:off x="28098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52742-298F-5124-20C3-5FC0C2AF17BA}"/>
              </a:ext>
            </a:extLst>
          </p:cNvPr>
          <p:cNvSpPr/>
          <p:nvPr/>
        </p:nvSpPr>
        <p:spPr>
          <a:xfrm>
            <a:off x="28098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8205E6-BC58-EC9E-2419-5140900F3706}"/>
              </a:ext>
            </a:extLst>
          </p:cNvPr>
          <p:cNvSpPr/>
          <p:nvPr/>
        </p:nvSpPr>
        <p:spPr>
          <a:xfrm>
            <a:off x="28098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85A2F-2144-B253-D1CE-B065A803C576}"/>
              </a:ext>
            </a:extLst>
          </p:cNvPr>
          <p:cNvSpPr/>
          <p:nvPr/>
        </p:nvSpPr>
        <p:spPr>
          <a:xfrm>
            <a:off x="28098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1CECD6-CEB9-82DD-40B9-6FCDB027222B}"/>
              </a:ext>
            </a:extLst>
          </p:cNvPr>
          <p:cNvSpPr/>
          <p:nvPr/>
        </p:nvSpPr>
        <p:spPr>
          <a:xfrm>
            <a:off x="34671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121F8-8AE1-0261-1FB2-9F8B6A9E36A3}"/>
              </a:ext>
            </a:extLst>
          </p:cNvPr>
          <p:cNvSpPr/>
          <p:nvPr/>
        </p:nvSpPr>
        <p:spPr>
          <a:xfrm>
            <a:off x="34671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95848D-228D-04DC-4150-E6EAF638E9B4}"/>
              </a:ext>
            </a:extLst>
          </p:cNvPr>
          <p:cNvSpPr/>
          <p:nvPr/>
        </p:nvSpPr>
        <p:spPr>
          <a:xfrm>
            <a:off x="34671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D933EA-DA08-6F8A-D651-48B9CB683A8E}"/>
              </a:ext>
            </a:extLst>
          </p:cNvPr>
          <p:cNvSpPr/>
          <p:nvPr/>
        </p:nvSpPr>
        <p:spPr>
          <a:xfrm>
            <a:off x="34671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5D552F-B6E9-116A-1CA1-0BA724A1CADA}"/>
              </a:ext>
            </a:extLst>
          </p:cNvPr>
          <p:cNvSpPr/>
          <p:nvPr/>
        </p:nvSpPr>
        <p:spPr>
          <a:xfrm>
            <a:off x="41243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51A8E-2867-E597-B178-BA0CA23F564A}"/>
              </a:ext>
            </a:extLst>
          </p:cNvPr>
          <p:cNvSpPr/>
          <p:nvPr/>
        </p:nvSpPr>
        <p:spPr>
          <a:xfrm>
            <a:off x="41243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17F2A0-385F-5D2F-5E8A-84B8DC941705}"/>
              </a:ext>
            </a:extLst>
          </p:cNvPr>
          <p:cNvSpPr/>
          <p:nvPr/>
        </p:nvSpPr>
        <p:spPr>
          <a:xfrm>
            <a:off x="41243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873BF3-B080-1469-B426-AE69022D988E}"/>
              </a:ext>
            </a:extLst>
          </p:cNvPr>
          <p:cNvSpPr/>
          <p:nvPr/>
        </p:nvSpPr>
        <p:spPr>
          <a:xfrm>
            <a:off x="412432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D1CE3-CD24-4EAC-C80D-46CB3116F498}"/>
              </a:ext>
            </a:extLst>
          </p:cNvPr>
          <p:cNvSpPr/>
          <p:nvPr/>
        </p:nvSpPr>
        <p:spPr>
          <a:xfrm>
            <a:off x="47815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EA00E6-AE00-9774-FF21-AEEF4D5E6806}"/>
              </a:ext>
            </a:extLst>
          </p:cNvPr>
          <p:cNvSpPr/>
          <p:nvPr/>
        </p:nvSpPr>
        <p:spPr>
          <a:xfrm>
            <a:off x="478155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434FB-5B1C-FD5E-A878-61DAAD449940}"/>
              </a:ext>
            </a:extLst>
          </p:cNvPr>
          <p:cNvSpPr/>
          <p:nvPr/>
        </p:nvSpPr>
        <p:spPr>
          <a:xfrm>
            <a:off x="47815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5D7DDA-82A8-A652-31A3-832A3A3C9AF6}"/>
              </a:ext>
            </a:extLst>
          </p:cNvPr>
          <p:cNvSpPr/>
          <p:nvPr/>
        </p:nvSpPr>
        <p:spPr>
          <a:xfrm>
            <a:off x="478155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6A19B4-ABF9-49C8-33C8-5C85C02111AE}"/>
              </a:ext>
            </a:extLst>
          </p:cNvPr>
          <p:cNvSpPr/>
          <p:nvPr/>
        </p:nvSpPr>
        <p:spPr>
          <a:xfrm>
            <a:off x="543877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E0E92-646C-8551-9B02-9DD5528B08A4}"/>
              </a:ext>
            </a:extLst>
          </p:cNvPr>
          <p:cNvSpPr/>
          <p:nvPr/>
        </p:nvSpPr>
        <p:spPr>
          <a:xfrm>
            <a:off x="543877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8628BA-E142-12AF-D762-8460C8EEA217}"/>
              </a:ext>
            </a:extLst>
          </p:cNvPr>
          <p:cNvSpPr/>
          <p:nvPr/>
        </p:nvSpPr>
        <p:spPr>
          <a:xfrm>
            <a:off x="54387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BF281F-58E1-F0D0-1316-0F932510C6EF}"/>
              </a:ext>
            </a:extLst>
          </p:cNvPr>
          <p:cNvSpPr/>
          <p:nvPr/>
        </p:nvSpPr>
        <p:spPr>
          <a:xfrm>
            <a:off x="5438775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48083-3796-14BD-17BF-877C91EFAEAB}"/>
              </a:ext>
            </a:extLst>
          </p:cNvPr>
          <p:cNvSpPr/>
          <p:nvPr/>
        </p:nvSpPr>
        <p:spPr>
          <a:xfrm>
            <a:off x="609600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3DD2E-70EC-5C77-A643-B73C564D070A}"/>
              </a:ext>
            </a:extLst>
          </p:cNvPr>
          <p:cNvSpPr/>
          <p:nvPr/>
        </p:nvSpPr>
        <p:spPr>
          <a:xfrm>
            <a:off x="6096000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FDD90-E507-4CCD-D86A-3572034AAEDF}"/>
              </a:ext>
            </a:extLst>
          </p:cNvPr>
          <p:cNvSpPr/>
          <p:nvPr/>
        </p:nvSpPr>
        <p:spPr>
          <a:xfrm>
            <a:off x="609600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6E6677-1297-3904-7863-9B1427C8634C}"/>
              </a:ext>
            </a:extLst>
          </p:cNvPr>
          <p:cNvSpPr/>
          <p:nvPr/>
        </p:nvSpPr>
        <p:spPr>
          <a:xfrm>
            <a:off x="6096000" y="181796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E90E4A-3FD4-C6B3-033C-73D88C89905E}"/>
              </a:ext>
            </a:extLst>
          </p:cNvPr>
          <p:cNvSpPr/>
          <p:nvPr/>
        </p:nvSpPr>
        <p:spPr>
          <a:xfrm>
            <a:off x="6753225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C81334-1922-7BAF-8B81-2F30850E5893}"/>
              </a:ext>
            </a:extLst>
          </p:cNvPr>
          <p:cNvSpPr/>
          <p:nvPr/>
        </p:nvSpPr>
        <p:spPr>
          <a:xfrm>
            <a:off x="6753225" y="3132415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96EA62-9C6C-F457-D79F-0B5919528E9A}"/>
              </a:ext>
            </a:extLst>
          </p:cNvPr>
          <p:cNvSpPr/>
          <p:nvPr/>
        </p:nvSpPr>
        <p:spPr>
          <a:xfrm>
            <a:off x="675322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64882C-53FC-69A9-23DF-81593EE7B9B5}"/>
              </a:ext>
            </a:extLst>
          </p:cNvPr>
          <p:cNvSpPr/>
          <p:nvPr/>
        </p:nvSpPr>
        <p:spPr>
          <a:xfrm>
            <a:off x="7410450" y="420000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2DFE6C8-43B6-3BE2-A88D-13A66EB071FE}"/>
              </a:ext>
            </a:extLst>
          </p:cNvPr>
          <p:cNvSpPr/>
          <p:nvPr/>
        </p:nvSpPr>
        <p:spPr>
          <a:xfrm>
            <a:off x="7410450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127BB6-9E1C-5F30-EAFD-4B5955D3AE6C}"/>
              </a:ext>
            </a:extLst>
          </p:cNvPr>
          <p:cNvSpPr/>
          <p:nvPr/>
        </p:nvSpPr>
        <p:spPr>
          <a:xfrm>
            <a:off x="280987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E8DBDFA-E4F8-FE2E-10B4-CB11EA8FE387}"/>
              </a:ext>
            </a:extLst>
          </p:cNvPr>
          <p:cNvSpPr/>
          <p:nvPr/>
        </p:nvSpPr>
        <p:spPr>
          <a:xfrm>
            <a:off x="280987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FAC279-3F73-5A53-BFEF-0BC3A4CC118E}"/>
              </a:ext>
            </a:extLst>
          </p:cNvPr>
          <p:cNvSpPr/>
          <p:nvPr/>
        </p:nvSpPr>
        <p:spPr>
          <a:xfrm>
            <a:off x="346710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1768B8-3CF0-C0A7-FD20-2C690E20E1CA}"/>
              </a:ext>
            </a:extLst>
          </p:cNvPr>
          <p:cNvSpPr/>
          <p:nvPr/>
        </p:nvSpPr>
        <p:spPr>
          <a:xfrm>
            <a:off x="346710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3457E3-539E-379C-1C34-7A3597DA4805}"/>
              </a:ext>
            </a:extLst>
          </p:cNvPr>
          <p:cNvSpPr/>
          <p:nvPr/>
        </p:nvSpPr>
        <p:spPr>
          <a:xfrm>
            <a:off x="412432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7824DD-F582-07C8-EBC3-C47A5911B80F}"/>
              </a:ext>
            </a:extLst>
          </p:cNvPr>
          <p:cNvSpPr/>
          <p:nvPr/>
        </p:nvSpPr>
        <p:spPr>
          <a:xfrm>
            <a:off x="412432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AE3C76-49FC-F5AA-AF2A-24651A6C98E2}"/>
              </a:ext>
            </a:extLst>
          </p:cNvPr>
          <p:cNvSpPr/>
          <p:nvPr/>
        </p:nvSpPr>
        <p:spPr>
          <a:xfrm>
            <a:off x="478155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55287D-3E37-62BF-581D-5C49542DFB3D}"/>
              </a:ext>
            </a:extLst>
          </p:cNvPr>
          <p:cNvSpPr/>
          <p:nvPr/>
        </p:nvSpPr>
        <p:spPr>
          <a:xfrm>
            <a:off x="478155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BF57E1-643E-C1D7-D4EA-61D0E8E66941}"/>
              </a:ext>
            </a:extLst>
          </p:cNvPr>
          <p:cNvSpPr/>
          <p:nvPr/>
        </p:nvSpPr>
        <p:spPr>
          <a:xfrm>
            <a:off x="543877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90F102-6E65-1A46-0D45-8EA8D26A4F78}"/>
              </a:ext>
            </a:extLst>
          </p:cNvPr>
          <p:cNvSpPr/>
          <p:nvPr/>
        </p:nvSpPr>
        <p:spPr>
          <a:xfrm>
            <a:off x="543877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0B1F5A9-A98E-2F0F-6319-246552589F2A}"/>
              </a:ext>
            </a:extLst>
          </p:cNvPr>
          <p:cNvSpPr/>
          <p:nvPr/>
        </p:nvSpPr>
        <p:spPr>
          <a:xfrm>
            <a:off x="609600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2A461D0-CC32-AA87-F2CF-CD0956209BF7}"/>
              </a:ext>
            </a:extLst>
          </p:cNvPr>
          <p:cNvSpPr/>
          <p:nvPr/>
        </p:nvSpPr>
        <p:spPr>
          <a:xfrm>
            <a:off x="6096000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BD542A-9299-DD24-8842-4ABFB3EC6CCD}"/>
              </a:ext>
            </a:extLst>
          </p:cNvPr>
          <p:cNvSpPr/>
          <p:nvPr/>
        </p:nvSpPr>
        <p:spPr>
          <a:xfrm>
            <a:off x="6753225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2C559F-B1EB-DC1B-61C0-4C6FF1317763}"/>
              </a:ext>
            </a:extLst>
          </p:cNvPr>
          <p:cNvSpPr/>
          <p:nvPr/>
        </p:nvSpPr>
        <p:spPr>
          <a:xfrm>
            <a:off x="6753225" y="4857234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EE8264-C56C-7026-3EB0-D3ED8167D489}"/>
              </a:ext>
            </a:extLst>
          </p:cNvPr>
          <p:cNvSpPr/>
          <p:nvPr/>
        </p:nvSpPr>
        <p:spPr>
          <a:xfrm>
            <a:off x="7410450" y="5514459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1DD1081-3B2A-44FB-3927-9F86E5E06B02}"/>
              </a:ext>
            </a:extLst>
          </p:cNvPr>
          <p:cNvSpPr/>
          <p:nvPr/>
        </p:nvSpPr>
        <p:spPr>
          <a:xfrm>
            <a:off x="8067675" y="2475190"/>
            <a:ext cx="657225" cy="6572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B7957F4-C88A-8492-1EC0-520CE0A84F66}"/>
              </a:ext>
            </a:extLst>
          </p:cNvPr>
          <p:cNvSpPr txBox="1"/>
          <p:nvPr/>
        </p:nvSpPr>
        <p:spPr>
          <a:xfrm>
            <a:off x="10163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1A2B34A-D3C4-5ECF-67C8-B06C71F3D837}"/>
              </a:ext>
            </a:extLst>
          </p:cNvPr>
          <p:cNvSpPr txBox="1"/>
          <p:nvPr/>
        </p:nvSpPr>
        <p:spPr>
          <a:xfrm>
            <a:off x="1854518" y="196191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282B7BB-BF8E-7A6C-DB93-19CBA712EAF0}"/>
              </a:ext>
            </a:extLst>
          </p:cNvPr>
          <p:cNvSpPr txBox="1"/>
          <p:nvPr/>
        </p:nvSpPr>
        <p:spPr>
          <a:xfrm>
            <a:off x="1854518" y="261913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863BBFA2-2F0D-F9D2-3A03-F868F4A219E6}"/>
              </a:ext>
            </a:extLst>
          </p:cNvPr>
          <p:cNvSpPr txBox="1"/>
          <p:nvPr/>
        </p:nvSpPr>
        <p:spPr>
          <a:xfrm>
            <a:off x="1854518" y="327636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84278449-B589-B74D-01ED-632CA31FCE53}"/>
              </a:ext>
            </a:extLst>
          </p:cNvPr>
          <p:cNvSpPr txBox="1"/>
          <p:nvPr/>
        </p:nvSpPr>
        <p:spPr>
          <a:xfrm>
            <a:off x="1854518" y="434395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A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B24980-E0CD-624C-9C41-674701FE4E6E}"/>
              </a:ext>
            </a:extLst>
          </p:cNvPr>
          <p:cNvSpPr txBox="1"/>
          <p:nvPr/>
        </p:nvSpPr>
        <p:spPr>
          <a:xfrm>
            <a:off x="18545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B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2E4C464-C4F0-2621-FC42-4E1EABCCA21A}"/>
              </a:ext>
            </a:extLst>
          </p:cNvPr>
          <p:cNvSpPr txBox="1"/>
          <p:nvPr/>
        </p:nvSpPr>
        <p:spPr>
          <a:xfrm>
            <a:off x="1854518" y="5658405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Site C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EB7371-3141-88B6-22B2-B03801F1097C}"/>
              </a:ext>
            </a:extLst>
          </p:cNvPr>
          <p:cNvSpPr txBox="1"/>
          <p:nvPr/>
        </p:nvSpPr>
        <p:spPr>
          <a:xfrm>
            <a:off x="1016318" y="500118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2015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FC36DA7A-8D0E-1A88-DBEB-D6C04BC112A6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1854518" y="2146577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346E236-0EF0-4110-27F6-93B5C472EC66}"/>
              </a:ext>
            </a:extLst>
          </p:cNvPr>
          <p:cNvCxnSpPr>
            <a:cxnSpLocks/>
            <a:stCxn id="267" idx="1"/>
            <a:endCxn id="269" idx="1"/>
          </p:cNvCxnSpPr>
          <p:nvPr/>
        </p:nvCxnSpPr>
        <p:spPr>
          <a:xfrm>
            <a:off x="1854518" y="4528621"/>
            <a:ext cx="0" cy="1314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34C09B19-5AE0-9931-6F61-36F9BF647A98}"/>
              </a:ext>
            </a:extLst>
          </p:cNvPr>
          <p:cNvSpPr txBox="1"/>
          <p:nvPr/>
        </p:nvSpPr>
        <p:spPr>
          <a:xfrm>
            <a:off x="5212080" y="6171684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459175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818</Words>
  <Application>Microsoft Office PowerPoint</Application>
  <PresentationFormat>Widescreen</PresentationFormat>
  <Paragraphs>213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Comic Sans MS</vt:lpstr>
      <vt:lpstr>Office Theme</vt:lpstr>
      <vt:lpstr>Deep Learning Community of Practice Deep Learning Logistics</vt:lpstr>
      <vt:lpstr>Starting with the Data</vt:lpstr>
      <vt:lpstr>Data Cleaning</vt:lpstr>
      <vt:lpstr>Data Cleaning in Python</vt:lpstr>
      <vt:lpstr>Separate data prep from modeling</vt:lpstr>
      <vt:lpstr>Not fooling oneself</vt:lpstr>
      <vt:lpstr>Defining a Holdout Set</vt:lpstr>
      <vt:lpstr>Defining a Holdout Set</vt:lpstr>
      <vt:lpstr>Defining a Holdout Set</vt:lpstr>
      <vt:lpstr>Defining a Holdout Set</vt:lpstr>
      <vt:lpstr>Defining a Holdout Set</vt:lpstr>
      <vt:lpstr>Key Questions:</vt:lpstr>
      <vt:lpstr>Case Study:  Preparing to Predict Viral Infection Potential</vt:lpstr>
      <vt:lpstr>Case Study:  Preparing Sequence Data for Modeling</vt:lpstr>
      <vt:lpstr>Tuning and Validation:</vt:lpstr>
      <vt:lpstr>Separating Data Prep. from Model Tuning</vt:lpstr>
      <vt:lpstr>Tuning and tracking</vt:lpstr>
      <vt:lpstr>Hyperparameter Tuning</vt:lpstr>
      <vt:lpstr>Common Hyperparameter Tuning Libraries</vt:lpstr>
      <vt:lpstr>In Action: Ax</vt:lpstr>
      <vt:lpstr>In Action: Ax</vt:lpstr>
      <vt:lpstr>In Action: Ax</vt:lpstr>
      <vt:lpstr>In Action: Ax</vt:lpstr>
      <vt:lpstr>In Action: Ax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Kick, Daniel - REE-ARS</dc:creator>
  <cp:lastModifiedBy>Kick, Daniel - REE-ARS</cp:lastModifiedBy>
  <cp:revision>22</cp:revision>
  <dcterms:created xsi:type="dcterms:W3CDTF">2024-09-16T15:47:17Z</dcterms:created>
  <dcterms:modified xsi:type="dcterms:W3CDTF">2025-02-18T16:48:01Z</dcterms:modified>
</cp:coreProperties>
</file>